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329" r:id="rId2"/>
    <p:sldId id="257" r:id="rId3"/>
    <p:sldId id="258" r:id="rId4"/>
    <p:sldId id="276" r:id="rId5"/>
    <p:sldId id="277" r:id="rId6"/>
    <p:sldId id="278" r:id="rId7"/>
    <p:sldId id="280" r:id="rId8"/>
    <p:sldId id="284" r:id="rId9"/>
    <p:sldId id="285" r:id="rId10"/>
    <p:sldId id="286" r:id="rId11"/>
    <p:sldId id="290" r:id="rId12"/>
    <p:sldId id="291" r:id="rId13"/>
    <p:sldId id="294" r:id="rId14"/>
    <p:sldId id="314" r:id="rId15"/>
  </p:sldIdLst>
  <p:sldSz cx="7559675" cy="10691813"/>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167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9T14:03:19.239"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2023/12/10</a:t>
            </a:fld>
            <a:endParaRPr lang="zh-CN" altLang="en-US"/>
          </a:p>
        </p:txBody>
      </p:sp>
      <p:sp>
        <p:nvSpPr>
          <p:cNvPr id="4" name="幻灯片图像占位符 3"/>
          <p:cNvSpPr>
            <a:spLocks noGrp="1" noRot="1" noChangeAspect="1"/>
          </p:cNvSpPr>
          <p:nvPr>
            <p:ph type="sldImg" idx="2"/>
          </p:nvPr>
        </p:nvSpPr>
        <p:spPr>
          <a:xfrm>
            <a:off x="2337955" y="1143000"/>
            <a:ext cx="2182091"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印品黑体" panose="00000500000000000000" pitchFamily="2" charset="-122"/>
                <a:ea typeface="宋体" panose="02010600030101010101" pitchFamily="2" charset="-122"/>
              </a:rPr>
              <a:t>1</a:t>
            </a:fld>
            <a:endParaRPr lang="zh-CN" altLang="en-US" sz="1200" dirty="0">
              <a:latin typeface="印品黑体" panose="00000500000000000000" pitchFamily="2" charset="-122"/>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45000" y="1749826"/>
            <a:ext cx="5670000" cy="3722400"/>
          </a:xfrm>
        </p:spPr>
        <p:txBody>
          <a:bodyPr anchor="b"/>
          <a:lstStyle>
            <a:lvl1pPr algn="ctr">
              <a:defRPr sz="4960"/>
            </a:lvl1pPr>
          </a:lstStyle>
          <a:p>
            <a:r>
              <a:rPr lang="zh-CN" altLang="en-US"/>
              <a:t>单击此处编辑母版标题样式</a:t>
            </a:r>
          </a:p>
        </p:txBody>
      </p:sp>
      <p:sp>
        <p:nvSpPr>
          <p:cNvPr id="3" name="副标题 2"/>
          <p:cNvSpPr>
            <a:spLocks noGrp="1"/>
          </p:cNvSpPr>
          <p:nvPr>
            <p:ph type="subTitle" idx="1"/>
          </p:nvPr>
        </p:nvSpPr>
        <p:spPr>
          <a:xfrm>
            <a:off x="945000" y="5615776"/>
            <a:ext cx="5670000" cy="2581424"/>
          </a:xfrm>
        </p:spPr>
        <p:txBody>
          <a:bodyPr/>
          <a:lstStyle>
            <a:lvl1pPr marL="0" indent="0" algn="ctr">
              <a:buNone/>
              <a:defRPr sz="1985"/>
            </a:lvl1pPr>
            <a:lvl2pPr marL="377825" indent="0" algn="ctr">
              <a:buNone/>
              <a:defRPr sz="1655"/>
            </a:lvl2pPr>
            <a:lvl3pPr marL="756285" indent="0" algn="ctr">
              <a:buNone/>
              <a:defRPr sz="1490"/>
            </a:lvl3pPr>
            <a:lvl4pPr marL="1134110" indent="0" algn="ctr">
              <a:buNone/>
              <a:defRPr sz="1325"/>
            </a:lvl4pPr>
            <a:lvl5pPr marL="1511935" indent="0" algn="ctr">
              <a:buNone/>
              <a:defRPr sz="1325"/>
            </a:lvl5pPr>
            <a:lvl6pPr marL="1889760" indent="0" algn="ctr">
              <a:buNone/>
              <a:defRPr sz="1325"/>
            </a:lvl6pPr>
            <a:lvl7pPr marL="2268220" indent="0" algn="ctr">
              <a:buNone/>
              <a:defRPr sz="1325"/>
            </a:lvl7pPr>
            <a:lvl8pPr marL="2646045" indent="0" algn="ctr">
              <a:buNone/>
              <a:defRPr sz="1325"/>
            </a:lvl8pPr>
            <a:lvl9pPr marL="3023870" indent="0" algn="ctr">
              <a:buNone/>
              <a:defRPr sz="1325"/>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5410125" y="569250"/>
            <a:ext cx="1630125" cy="906097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519750" y="569250"/>
            <a:ext cx="4795875" cy="906097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15812" y="2665576"/>
            <a:ext cx="6520500" cy="4447574"/>
          </a:xfrm>
        </p:spPr>
        <p:txBody>
          <a:bodyPr anchor="b"/>
          <a:lstStyle>
            <a:lvl1pPr>
              <a:defRPr sz="4960"/>
            </a:lvl1pPr>
          </a:lstStyle>
          <a:p>
            <a:r>
              <a:rPr lang="zh-CN" altLang="en-US"/>
              <a:t>单击此处编辑母版标题样式</a:t>
            </a:r>
          </a:p>
        </p:txBody>
      </p:sp>
      <p:sp>
        <p:nvSpPr>
          <p:cNvPr id="3" name="文本占位符 2"/>
          <p:cNvSpPr>
            <a:spLocks noGrp="1"/>
          </p:cNvSpPr>
          <p:nvPr>
            <p:ph type="body" idx="1"/>
          </p:nvPr>
        </p:nvSpPr>
        <p:spPr>
          <a:xfrm>
            <a:off x="515812" y="7155226"/>
            <a:ext cx="6520500" cy="2338874"/>
          </a:xfrm>
        </p:spPr>
        <p:txBody>
          <a:bodyPr/>
          <a:lstStyle>
            <a:lvl1pPr marL="0" indent="0">
              <a:buNone/>
              <a:defRPr sz="1985">
                <a:solidFill>
                  <a:schemeClr val="tx1">
                    <a:tint val="75000"/>
                  </a:schemeClr>
                </a:solidFill>
              </a:defRPr>
            </a:lvl1pPr>
            <a:lvl2pPr marL="377825" indent="0">
              <a:buNone/>
              <a:defRPr sz="1655">
                <a:solidFill>
                  <a:schemeClr val="tx1">
                    <a:tint val="75000"/>
                  </a:schemeClr>
                </a:solidFill>
              </a:defRPr>
            </a:lvl2pPr>
            <a:lvl3pPr marL="756285" indent="0">
              <a:buNone/>
              <a:defRPr sz="1490">
                <a:solidFill>
                  <a:schemeClr val="tx1">
                    <a:tint val="75000"/>
                  </a:schemeClr>
                </a:solidFill>
              </a:defRPr>
            </a:lvl3pPr>
            <a:lvl4pPr marL="1134110" indent="0">
              <a:buNone/>
              <a:defRPr sz="1325">
                <a:solidFill>
                  <a:schemeClr val="tx1">
                    <a:tint val="75000"/>
                  </a:schemeClr>
                </a:solidFill>
              </a:defRPr>
            </a:lvl4pPr>
            <a:lvl5pPr marL="1511935" indent="0">
              <a:buNone/>
              <a:defRPr sz="1325">
                <a:solidFill>
                  <a:schemeClr val="tx1">
                    <a:tint val="75000"/>
                  </a:schemeClr>
                </a:solidFill>
              </a:defRPr>
            </a:lvl5pPr>
            <a:lvl6pPr marL="1889760" indent="0">
              <a:buNone/>
              <a:defRPr sz="1325">
                <a:solidFill>
                  <a:schemeClr val="tx1">
                    <a:tint val="75000"/>
                  </a:schemeClr>
                </a:solidFill>
              </a:defRPr>
            </a:lvl6pPr>
            <a:lvl7pPr marL="2268220" indent="0">
              <a:buNone/>
              <a:defRPr sz="1325">
                <a:solidFill>
                  <a:schemeClr val="tx1">
                    <a:tint val="75000"/>
                  </a:schemeClr>
                </a:solidFill>
              </a:defRPr>
            </a:lvl7pPr>
            <a:lvl8pPr marL="2646045" indent="0">
              <a:buNone/>
              <a:defRPr sz="1325">
                <a:solidFill>
                  <a:schemeClr val="tx1">
                    <a:tint val="75000"/>
                  </a:schemeClr>
                </a:solidFill>
              </a:defRPr>
            </a:lvl8pPr>
            <a:lvl9pPr marL="3023870" indent="0">
              <a:buNone/>
              <a:defRPr sz="132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519750" y="2846250"/>
            <a:ext cx="3213000" cy="67839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827250" y="2846250"/>
            <a:ext cx="3213000" cy="67839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20735" y="569250"/>
            <a:ext cx="6520500" cy="2066626"/>
          </a:xfrm>
        </p:spPr>
        <p:txBody>
          <a:bodyPr/>
          <a:lstStyle/>
          <a:p>
            <a:r>
              <a:rPr lang="zh-CN" altLang="en-US"/>
              <a:t>单击此处编辑母版标题样式</a:t>
            </a:r>
          </a:p>
        </p:txBody>
      </p:sp>
      <p:sp>
        <p:nvSpPr>
          <p:cNvPr id="3" name="文本占位符 2"/>
          <p:cNvSpPr>
            <a:spLocks noGrp="1"/>
          </p:cNvSpPr>
          <p:nvPr>
            <p:ph type="body" idx="1"/>
          </p:nvPr>
        </p:nvSpPr>
        <p:spPr>
          <a:xfrm>
            <a:off x="520735" y="2621026"/>
            <a:ext cx="3198234" cy="1284524"/>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89760" indent="0">
              <a:buNone/>
              <a:defRPr sz="1325" b="1"/>
            </a:lvl6pPr>
            <a:lvl7pPr marL="2268220" indent="0">
              <a:buNone/>
              <a:defRPr sz="1325" b="1"/>
            </a:lvl7pPr>
            <a:lvl8pPr marL="2646045" indent="0">
              <a:buNone/>
              <a:defRPr sz="1325" b="1"/>
            </a:lvl8pPr>
            <a:lvl9pPr marL="3023870" indent="0">
              <a:buNone/>
              <a:defRPr sz="1325" b="1"/>
            </a:lvl9pPr>
          </a:lstStyle>
          <a:p>
            <a:pPr lvl="0"/>
            <a:r>
              <a:rPr lang="zh-CN" altLang="en-US"/>
              <a:t>单击此处编辑母版文本样式</a:t>
            </a:r>
          </a:p>
        </p:txBody>
      </p:sp>
      <p:sp>
        <p:nvSpPr>
          <p:cNvPr id="4" name="内容占位符 3"/>
          <p:cNvSpPr>
            <a:spLocks noGrp="1"/>
          </p:cNvSpPr>
          <p:nvPr>
            <p:ph sz="half" idx="2"/>
          </p:nvPr>
        </p:nvSpPr>
        <p:spPr>
          <a:xfrm>
            <a:off x="520735" y="3905550"/>
            <a:ext cx="3198234" cy="57444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827250" y="2621026"/>
            <a:ext cx="3213985" cy="1284524"/>
          </a:xfrm>
        </p:spPr>
        <p:txBody>
          <a:bodyPr anchor="b"/>
          <a:lstStyle>
            <a:lvl1pPr marL="0" indent="0">
              <a:buNone/>
              <a:defRPr sz="1985" b="1"/>
            </a:lvl1pPr>
            <a:lvl2pPr marL="377825" indent="0">
              <a:buNone/>
              <a:defRPr sz="1655" b="1"/>
            </a:lvl2pPr>
            <a:lvl3pPr marL="756285" indent="0">
              <a:buNone/>
              <a:defRPr sz="1490" b="1"/>
            </a:lvl3pPr>
            <a:lvl4pPr marL="1134110" indent="0">
              <a:buNone/>
              <a:defRPr sz="1325" b="1"/>
            </a:lvl4pPr>
            <a:lvl5pPr marL="1511935" indent="0">
              <a:buNone/>
              <a:defRPr sz="1325" b="1"/>
            </a:lvl5pPr>
            <a:lvl6pPr marL="1889760" indent="0">
              <a:buNone/>
              <a:defRPr sz="1325" b="1"/>
            </a:lvl6pPr>
            <a:lvl7pPr marL="2268220" indent="0">
              <a:buNone/>
              <a:defRPr sz="1325" b="1"/>
            </a:lvl7pPr>
            <a:lvl8pPr marL="2646045" indent="0">
              <a:buNone/>
              <a:defRPr sz="1325" b="1"/>
            </a:lvl8pPr>
            <a:lvl9pPr marL="3023870" indent="0">
              <a:buNone/>
              <a:defRPr sz="1325" b="1"/>
            </a:lvl9pPr>
          </a:lstStyle>
          <a:p>
            <a:pPr lvl="0"/>
            <a:r>
              <a:rPr lang="zh-CN" altLang="en-US"/>
              <a:t>单击此处编辑母版文本样式</a:t>
            </a:r>
          </a:p>
        </p:txBody>
      </p:sp>
      <p:sp>
        <p:nvSpPr>
          <p:cNvPr id="6" name="内容占位符 5"/>
          <p:cNvSpPr>
            <a:spLocks noGrp="1"/>
          </p:cNvSpPr>
          <p:nvPr>
            <p:ph sz="quarter" idx="4"/>
          </p:nvPr>
        </p:nvSpPr>
        <p:spPr>
          <a:xfrm>
            <a:off x="3827250" y="3905550"/>
            <a:ext cx="3213985" cy="57444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0735" y="712800"/>
            <a:ext cx="2438297" cy="2494800"/>
          </a:xfrm>
        </p:spPr>
        <p:txBody>
          <a:bodyPr anchor="b"/>
          <a:lstStyle>
            <a:lvl1pPr>
              <a:defRPr sz="2645"/>
            </a:lvl1pPr>
          </a:lstStyle>
          <a:p>
            <a:r>
              <a:rPr lang="zh-CN" altLang="en-US"/>
              <a:t>单击此处编辑母版标题样式</a:t>
            </a:r>
          </a:p>
        </p:txBody>
      </p:sp>
      <p:sp>
        <p:nvSpPr>
          <p:cNvPr id="3" name="内容占位符 2"/>
          <p:cNvSpPr>
            <a:spLocks noGrp="1"/>
          </p:cNvSpPr>
          <p:nvPr>
            <p:ph idx="1"/>
          </p:nvPr>
        </p:nvSpPr>
        <p:spPr>
          <a:xfrm>
            <a:off x="3213985" y="1539450"/>
            <a:ext cx="3827250" cy="7598250"/>
          </a:xfrm>
        </p:spPr>
        <p:txBody>
          <a:bodyPr/>
          <a:lstStyle>
            <a:lvl1pPr>
              <a:defRPr sz="2645"/>
            </a:lvl1pPr>
            <a:lvl2pPr>
              <a:defRPr sz="2315"/>
            </a:lvl2pPr>
            <a:lvl3pPr>
              <a:defRPr sz="1985"/>
            </a:lvl3pPr>
            <a:lvl4pPr>
              <a:defRPr sz="1655"/>
            </a:lvl4pPr>
            <a:lvl5pPr>
              <a:defRPr sz="1655"/>
            </a:lvl5pPr>
            <a:lvl6pPr>
              <a:defRPr sz="1655"/>
            </a:lvl6pPr>
            <a:lvl7pPr>
              <a:defRPr sz="1655"/>
            </a:lvl7pPr>
            <a:lvl8pPr>
              <a:defRPr sz="1655"/>
            </a:lvl8pPr>
            <a:lvl9pPr>
              <a:defRPr sz="165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520735" y="3207600"/>
            <a:ext cx="2438297" cy="5942476"/>
          </a:xfrm>
        </p:spPr>
        <p:txBody>
          <a:bodyPr/>
          <a:lstStyle>
            <a:lvl1pPr marL="0" indent="0">
              <a:buNone/>
              <a:defRPr sz="1325"/>
            </a:lvl1pPr>
            <a:lvl2pPr marL="377825" indent="0">
              <a:buNone/>
              <a:defRPr sz="1155"/>
            </a:lvl2pPr>
            <a:lvl3pPr marL="756285" indent="0">
              <a:buNone/>
              <a:defRPr sz="990"/>
            </a:lvl3pPr>
            <a:lvl4pPr marL="1134110" indent="0">
              <a:buNone/>
              <a:defRPr sz="825"/>
            </a:lvl4pPr>
            <a:lvl5pPr marL="1511935" indent="0">
              <a:buNone/>
              <a:defRPr sz="825"/>
            </a:lvl5pPr>
            <a:lvl6pPr marL="1889760" indent="0">
              <a:buNone/>
              <a:defRPr sz="825"/>
            </a:lvl6pPr>
            <a:lvl7pPr marL="2268220" indent="0">
              <a:buNone/>
              <a:defRPr sz="825"/>
            </a:lvl7pPr>
            <a:lvl8pPr marL="2646045" indent="0">
              <a:buNone/>
              <a:defRPr sz="825"/>
            </a:lvl8pPr>
            <a:lvl9pPr marL="3023870"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520735" y="712800"/>
            <a:ext cx="2438297" cy="2494800"/>
          </a:xfrm>
        </p:spPr>
        <p:txBody>
          <a:bodyPr anchor="b"/>
          <a:lstStyle>
            <a:lvl1pPr>
              <a:defRPr sz="2645"/>
            </a:lvl1pPr>
          </a:lstStyle>
          <a:p>
            <a:r>
              <a:rPr lang="zh-CN" altLang="en-US"/>
              <a:t>单击此处编辑母版标题样式</a:t>
            </a:r>
          </a:p>
        </p:txBody>
      </p:sp>
      <p:sp>
        <p:nvSpPr>
          <p:cNvPr id="3" name="图片占位符 2"/>
          <p:cNvSpPr>
            <a:spLocks noGrp="1"/>
          </p:cNvSpPr>
          <p:nvPr>
            <p:ph type="pic" idx="1"/>
          </p:nvPr>
        </p:nvSpPr>
        <p:spPr>
          <a:xfrm>
            <a:off x="3213985" y="1539450"/>
            <a:ext cx="3827250" cy="7598250"/>
          </a:xfrm>
        </p:spPr>
        <p:txBody>
          <a:bodyPr/>
          <a:lstStyle>
            <a:lvl1pPr marL="0" indent="0">
              <a:buNone/>
              <a:defRPr sz="2645"/>
            </a:lvl1pPr>
            <a:lvl2pPr marL="377825" indent="0">
              <a:buNone/>
              <a:defRPr sz="2315"/>
            </a:lvl2pPr>
            <a:lvl3pPr marL="756285" indent="0">
              <a:buNone/>
              <a:defRPr sz="1985"/>
            </a:lvl3pPr>
            <a:lvl4pPr marL="1134110" indent="0">
              <a:buNone/>
              <a:defRPr sz="1655"/>
            </a:lvl4pPr>
            <a:lvl5pPr marL="1511935" indent="0">
              <a:buNone/>
              <a:defRPr sz="1655"/>
            </a:lvl5pPr>
            <a:lvl6pPr marL="1889760" indent="0">
              <a:buNone/>
              <a:defRPr sz="1655"/>
            </a:lvl6pPr>
            <a:lvl7pPr marL="2268220" indent="0">
              <a:buNone/>
              <a:defRPr sz="1655"/>
            </a:lvl7pPr>
            <a:lvl8pPr marL="2646045" indent="0">
              <a:buNone/>
              <a:defRPr sz="1655"/>
            </a:lvl8pPr>
            <a:lvl9pPr marL="3023870" indent="0">
              <a:buNone/>
              <a:defRPr sz="1655"/>
            </a:lvl9pPr>
          </a:lstStyle>
          <a:p>
            <a:endParaRPr lang="zh-CN" altLang="en-US"/>
          </a:p>
        </p:txBody>
      </p:sp>
      <p:sp>
        <p:nvSpPr>
          <p:cNvPr id="4" name="文本占位符 3"/>
          <p:cNvSpPr>
            <a:spLocks noGrp="1"/>
          </p:cNvSpPr>
          <p:nvPr>
            <p:ph type="body" sz="half" idx="2"/>
          </p:nvPr>
        </p:nvSpPr>
        <p:spPr>
          <a:xfrm>
            <a:off x="520735" y="3207600"/>
            <a:ext cx="2438297" cy="5942476"/>
          </a:xfrm>
        </p:spPr>
        <p:txBody>
          <a:bodyPr/>
          <a:lstStyle>
            <a:lvl1pPr marL="0" indent="0">
              <a:buNone/>
              <a:defRPr sz="1325"/>
            </a:lvl1pPr>
            <a:lvl2pPr marL="377825" indent="0">
              <a:buNone/>
              <a:defRPr sz="1155"/>
            </a:lvl2pPr>
            <a:lvl3pPr marL="756285" indent="0">
              <a:buNone/>
              <a:defRPr sz="990"/>
            </a:lvl3pPr>
            <a:lvl4pPr marL="1134110" indent="0">
              <a:buNone/>
              <a:defRPr sz="825"/>
            </a:lvl4pPr>
            <a:lvl5pPr marL="1511935" indent="0">
              <a:buNone/>
              <a:defRPr sz="825"/>
            </a:lvl5pPr>
            <a:lvl6pPr marL="1889760" indent="0">
              <a:buNone/>
              <a:defRPr sz="825"/>
            </a:lvl6pPr>
            <a:lvl7pPr marL="2268220" indent="0">
              <a:buNone/>
              <a:defRPr sz="825"/>
            </a:lvl7pPr>
            <a:lvl8pPr marL="2646045" indent="0">
              <a:buNone/>
              <a:defRPr sz="825"/>
            </a:lvl8pPr>
            <a:lvl9pPr marL="3023870" indent="0">
              <a:buNone/>
              <a:defRPr sz="82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19750" y="569250"/>
            <a:ext cx="6520500" cy="206662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519750" y="2846250"/>
            <a:ext cx="6520500" cy="678397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19750" y="9909900"/>
            <a:ext cx="1701000" cy="569250"/>
          </a:xfrm>
          <a:prstGeom prst="rect">
            <a:avLst/>
          </a:prstGeom>
        </p:spPr>
        <p:txBody>
          <a:bodyPr vert="horz" lIns="91440" tIns="45720" rIns="91440" bIns="45720" rtlCol="0" anchor="ctr"/>
          <a:lstStyle>
            <a:lvl1pPr algn="l">
              <a:defRPr sz="990">
                <a:solidFill>
                  <a:schemeClr val="tx1">
                    <a:tint val="75000"/>
                  </a:schemeClr>
                </a:solidFill>
              </a:defRPr>
            </a:lvl1pPr>
          </a:lstStyle>
          <a:p>
            <a:fld id="{D997B5FA-0921-464F-AAE1-844C04324D75}" type="datetimeFigureOut">
              <a:rPr lang="zh-CN" altLang="en-US" smtClean="0"/>
              <a:t>2023/12/10</a:t>
            </a:fld>
            <a:endParaRPr lang="zh-CN" altLang="en-US"/>
          </a:p>
        </p:txBody>
      </p:sp>
      <p:sp>
        <p:nvSpPr>
          <p:cNvPr id="5" name="页脚占位符 4"/>
          <p:cNvSpPr>
            <a:spLocks noGrp="1"/>
          </p:cNvSpPr>
          <p:nvPr>
            <p:ph type="ftr" sz="quarter" idx="3"/>
          </p:nvPr>
        </p:nvSpPr>
        <p:spPr>
          <a:xfrm>
            <a:off x="2504250" y="9909900"/>
            <a:ext cx="2551500" cy="569250"/>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5339250" y="9909900"/>
            <a:ext cx="1701000" cy="569250"/>
          </a:xfrm>
          <a:prstGeom prst="rect">
            <a:avLst/>
          </a:prstGeom>
        </p:spPr>
        <p:txBody>
          <a:bodyPr vert="horz" lIns="91440" tIns="45720" rIns="91440" bIns="45720" rtlCol="0" anchor="ctr"/>
          <a:lstStyle>
            <a:lvl1pPr algn="r">
              <a:defRPr sz="99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56285" rtl="0" eaLnBrk="1" latinLnBrk="0" hangingPunct="1">
        <a:lnSpc>
          <a:spcPct val="90000"/>
        </a:lnSpc>
        <a:spcBef>
          <a:spcPct val="0"/>
        </a:spcBef>
        <a:buNone/>
        <a:defRPr sz="3640" kern="1200">
          <a:solidFill>
            <a:schemeClr val="tx1"/>
          </a:solidFill>
          <a:latin typeface="+mj-lt"/>
          <a:ea typeface="+mj-ea"/>
          <a:cs typeface="+mj-cs"/>
        </a:defRPr>
      </a:lvl1pPr>
    </p:titleStyle>
    <p:bodyStyle>
      <a:lvl1pPr marL="189230" indent="-189230" algn="l" defTabSz="756285" rtl="0" eaLnBrk="1" latinLnBrk="0" hangingPunct="1">
        <a:lnSpc>
          <a:spcPct val="90000"/>
        </a:lnSpc>
        <a:spcBef>
          <a:spcPts val="825"/>
        </a:spcBef>
        <a:buFont typeface="Arial" panose="020B0604020202020204" pitchFamily="34" charset="0"/>
        <a:buChar char="•"/>
        <a:defRPr sz="2315" kern="1200">
          <a:solidFill>
            <a:schemeClr val="tx1"/>
          </a:solidFill>
          <a:latin typeface="+mn-lt"/>
          <a:ea typeface="+mn-ea"/>
          <a:cs typeface="+mn-cs"/>
        </a:defRPr>
      </a:lvl1pPr>
      <a:lvl2pPr marL="567055" indent="-189230" algn="l" defTabSz="756285" rtl="0" eaLnBrk="1" latinLnBrk="0" hangingPunct="1">
        <a:lnSpc>
          <a:spcPct val="90000"/>
        </a:lnSpc>
        <a:spcBef>
          <a:spcPct val="83000"/>
        </a:spcBef>
        <a:buFont typeface="Arial" panose="020B0604020202020204" pitchFamily="34" charset="0"/>
        <a:buChar char="•"/>
        <a:defRPr sz="1985" kern="1200">
          <a:solidFill>
            <a:schemeClr val="tx1"/>
          </a:solidFill>
          <a:latin typeface="+mn-lt"/>
          <a:ea typeface="+mn-ea"/>
          <a:cs typeface="+mn-cs"/>
        </a:defRPr>
      </a:lvl2pPr>
      <a:lvl3pPr marL="944880" indent="-189230" algn="l" defTabSz="756285" rtl="0" eaLnBrk="1" latinLnBrk="0" hangingPunct="1">
        <a:lnSpc>
          <a:spcPct val="90000"/>
        </a:lnSpc>
        <a:spcBef>
          <a:spcPct val="83000"/>
        </a:spcBef>
        <a:buFont typeface="Arial" panose="020B0604020202020204" pitchFamily="34" charset="0"/>
        <a:buChar char="•"/>
        <a:defRPr sz="1655" kern="1200">
          <a:solidFill>
            <a:schemeClr val="tx1"/>
          </a:solidFill>
          <a:latin typeface="+mn-lt"/>
          <a:ea typeface="+mn-ea"/>
          <a:cs typeface="+mn-cs"/>
        </a:defRPr>
      </a:lvl3pPr>
      <a:lvl4pPr marL="132270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4pPr>
      <a:lvl5pPr marL="170116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5pPr>
      <a:lvl6pPr marL="2078990"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6pPr>
      <a:lvl7pPr marL="245681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7pPr>
      <a:lvl8pPr marL="2835275"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8pPr>
      <a:lvl9pPr marL="3213100" indent="-189230" algn="l" defTabSz="756285" rtl="0" eaLnBrk="1" latinLnBrk="0" hangingPunct="1">
        <a:lnSpc>
          <a:spcPct val="90000"/>
        </a:lnSpc>
        <a:spcBef>
          <a:spcPct val="83000"/>
        </a:spcBef>
        <a:buFont typeface="Arial" panose="020B0604020202020204" pitchFamily="34" charset="0"/>
        <a:buChar char="•"/>
        <a:defRPr sz="1490" kern="1200">
          <a:solidFill>
            <a:schemeClr val="tx1"/>
          </a:solidFill>
          <a:latin typeface="+mn-lt"/>
          <a:ea typeface="+mn-ea"/>
          <a:cs typeface="+mn-cs"/>
        </a:defRPr>
      </a:lvl9pPr>
    </p:bodyStyle>
    <p:otherStyle>
      <a:defPPr>
        <a:defRPr lang="zh-CN"/>
      </a:defPPr>
      <a:lvl1pPr marL="0" algn="l" defTabSz="756285" rtl="0" eaLnBrk="1" latinLnBrk="0" hangingPunct="1">
        <a:defRPr sz="1490" kern="1200">
          <a:solidFill>
            <a:schemeClr val="tx1"/>
          </a:solidFill>
          <a:latin typeface="+mn-lt"/>
          <a:ea typeface="+mn-ea"/>
          <a:cs typeface="+mn-cs"/>
        </a:defRPr>
      </a:lvl1pPr>
      <a:lvl2pPr marL="377825" algn="l" defTabSz="756285" rtl="0" eaLnBrk="1" latinLnBrk="0" hangingPunct="1">
        <a:defRPr sz="1490" kern="1200">
          <a:solidFill>
            <a:schemeClr val="tx1"/>
          </a:solidFill>
          <a:latin typeface="+mn-lt"/>
          <a:ea typeface="+mn-ea"/>
          <a:cs typeface="+mn-cs"/>
        </a:defRPr>
      </a:lvl2pPr>
      <a:lvl3pPr marL="756285" algn="l" defTabSz="756285" rtl="0" eaLnBrk="1" latinLnBrk="0" hangingPunct="1">
        <a:defRPr sz="1490" kern="1200">
          <a:solidFill>
            <a:schemeClr val="tx1"/>
          </a:solidFill>
          <a:latin typeface="+mn-lt"/>
          <a:ea typeface="+mn-ea"/>
          <a:cs typeface="+mn-cs"/>
        </a:defRPr>
      </a:lvl3pPr>
      <a:lvl4pPr marL="1134110" algn="l" defTabSz="756285" rtl="0" eaLnBrk="1" latinLnBrk="0" hangingPunct="1">
        <a:defRPr sz="1490" kern="1200">
          <a:solidFill>
            <a:schemeClr val="tx1"/>
          </a:solidFill>
          <a:latin typeface="+mn-lt"/>
          <a:ea typeface="+mn-ea"/>
          <a:cs typeface="+mn-cs"/>
        </a:defRPr>
      </a:lvl4pPr>
      <a:lvl5pPr marL="1511935" algn="l" defTabSz="756285" rtl="0" eaLnBrk="1" latinLnBrk="0" hangingPunct="1">
        <a:defRPr sz="1490" kern="1200">
          <a:solidFill>
            <a:schemeClr val="tx1"/>
          </a:solidFill>
          <a:latin typeface="+mn-lt"/>
          <a:ea typeface="+mn-ea"/>
          <a:cs typeface="+mn-cs"/>
        </a:defRPr>
      </a:lvl5pPr>
      <a:lvl6pPr marL="1889760" algn="l" defTabSz="756285" rtl="0" eaLnBrk="1" latinLnBrk="0" hangingPunct="1">
        <a:defRPr sz="1490" kern="1200">
          <a:solidFill>
            <a:schemeClr val="tx1"/>
          </a:solidFill>
          <a:latin typeface="+mn-lt"/>
          <a:ea typeface="+mn-ea"/>
          <a:cs typeface="+mn-cs"/>
        </a:defRPr>
      </a:lvl6pPr>
      <a:lvl7pPr marL="2268220" algn="l" defTabSz="756285" rtl="0" eaLnBrk="1" latinLnBrk="0" hangingPunct="1">
        <a:defRPr sz="1490" kern="1200">
          <a:solidFill>
            <a:schemeClr val="tx1"/>
          </a:solidFill>
          <a:latin typeface="+mn-lt"/>
          <a:ea typeface="+mn-ea"/>
          <a:cs typeface="+mn-cs"/>
        </a:defRPr>
      </a:lvl7pPr>
      <a:lvl8pPr marL="2646045" algn="l" defTabSz="756285" rtl="0" eaLnBrk="1" latinLnBrk="0" hangingPunct="1">
        <a:defRPr sz="1490" kern="1200">
          <a:solidFill>
            <a:schemeClr val="tx1"/>
          </a:solidFill>
          <a:latin typeface="+mn-lt"/>
          <a:ea typeface="+mn-ea"/>
          <a:cs typeface="+mn-cs"/>
        </a:defRPr>
      </a:lvl8pPr>
      <a:lvl9pPr marL="3023870" algn="l" defTabSz="756285" rtl="0" eaLnBrk="1" latinLnBrk="0" hangingPunct="1">
        <a:defRPr sz="14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863600" y="865505"/>
            <a:ext cx="5979160" cy="9175115"/>
          </a:xfrm>
        </p:spPr>
        <p:txBody>
          <a:bodyPr>
            <a:normAutofit/>
          </a:bodyPr>
          <a:lstStyle/>
          <a:p>
            <a:pPr algn="l">
              <a:lnSpc>
                <a:spcPct val="160000"/>
              </a:lnSpc>
            </a:pPr>
            <a:r>
              <a:rPr sz="1700" dirty="0">
                <a:latin typeface="黑体" panose="02010609060101010101" charset="-122"/>
                <a:ea typeface="黑体" panose="02010609060101010101" charset="-122"/>
                <a:cs typeface="黑体" panose="02010609060101010101" charset="-122"/>
              </a:rPr>
              <a:t>（2）</a:t>
            </a:r>
            <a:r>
              <a:rPr lang="en-US" sz="1700" dirty="0">
                <a:latin typeface="黑体" panose="02010609060101010101" charset="-122"/>
                <a:ea typeface="黑体" panose="02010609060101010101" charset="-122"/>
                <a:cs typeface="黑体" panose="02010609060101010101" charset="-122"/>
              </a:rPr>
              <a:t>Replacement of side brushes</a:t>
            </a: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p:txBody>
      </p:sp>
      <p:pic>
        <p:nvPicPr>
          <p:cNvPr id="5" name="图片 4" descr="D:\000文件视频工作档！！\20200705郭奇  合格证\画册\资料\微信图片_20200715215247.jpg微信图片_20200715215247"/>
          <p:cNvPicPr/>
          <p:nvPr/>
        </p:nvPicPr>
        <p:blipFill>
          <a:blip r:embed="rId2"/>
          <a:srcRect t="13619" b="6257"/>
          <a:stretch>
            <a:fillRect/>
          </a:stretch>
        </p:blipFill>
        <p:spPr>
          <a:xfrm>
            <a:off x="864235" y="1622425"/>
            <a:ext cx="5831205" cy="6229985"/>
          </a:xfrm>
          <a:prstGeom prst="rect">
            <a:avLst/>
          </a:prstGeom>
          <a:noFill/>
          <a:ln w="9525">
            <a:noFill/>
          </a:ln>
        </p:spPr>
      </p:pic>
      <p:sp>
        <p:nvSpPr>
          <p:cNvPr id="102" name="文本框 101"/>
          <p:cNvSpPr txBox="1"/>
          <p:nvPr/>
        </p:nvSpPr>
        <p:spPr>
          <a:xfrm>
            <a:off x="763270" y="8449310"/>
            <a:ext cx="6200775" cy="1502591"/>
          </a:xfrm>
          <a:prstGeom prst="rect">
            <a:avLst/>
          </a:prstGeom>
          <a:noFill/>
          <a:ln w="9525">
            <a:noFill/>
          </a:ln>
        </p:spPr>
        <p:txBody>
          <a:bodyPr wrap="square">
            <a:spAutoFit/>
          </a:bodyPr>
          <a:lstStyle/>
          <a:p>
            <a:pPr>
              <a:lnSpc>
                <a:spcPct val="140000"/>
              </a:lnSpc>
            </a:pPr>
            <a:r>
              <a:rPr lang="en-US" altLang="zh-CN" sz="1700" dirty="0">
                <a:latin typeface="黑体" panose="02010609060101010101" charset="-122"/>
                <a:ea typeface="黑体" panose="02010609060101010101" charset="-122"/>
                <a:cs typeface="黑体" panose="02010609060101010101" charset="-122"/>
              </a:rPr>
              <a:t>When you need to change the side brush, first put down the side brush lifting lever and unscrew the fixed nut on the side brush</a:t>
            </a:r>
          </a:p>
          <a:p>
            <a:pPr>
              <a:lnSpc>
                <a:spcPct val="140000"/>
              </a:lnSpc>
            </a:pPr>
            <a:r>
              <a:rPr lang="en-US" sz="1700" b="0" dirty="0">
                <a:latin typeface="黑体" panose="02010609060101010101" charset="-122"/>
                <a:ea typeface="黑体" panose="02010609060101010101" charset="-122"/>
                <a:cs typeface="黑体" panose="02010609060101010101" charset="-122"/>
              </a:rPr>
              <a:t>①</a:t>
            </a:r>
            <a:r>
              <a:rPr lang="en-US" sz="1700" dirty="0">
                <a:latin typeface="黑体" panose="02010609060101010101" charset="-122"/>
                <a:ea typeface="黑体" panose="02010609060101010101" charset="-122"/>
                <a:cs typeface="黑体" panose="02010609060101010101" charset="-122"/>
              </a:rPr>
              <a:t> </a:t>
            </a:r>
            <a:r>
              <a:rPr lang="en-US" altLang="zh-CN" sz="1700" dirty="0">
                <a:latin typeface="黑体" panose="02010609060101010101" charset="-122"/>
                <a:ea typeface="黑体" panose="02010609060101010101" charset="-122"/>
                <a:cs typeface="黑体" panose="02010609060101010101" charset="-122"/>
              </a:rPr>
              <a:t>The side brush can be removed and replaced.</a:t>
            </a:r>
            <a:endParaRPr lang="zh-CN" altLang="en-US" sz="1700" dirty="0">
              <a:latin typeface="黑体" panose="02010609060101010101" charset="-122"/>
              <a:ea typeface="黑体" panose="02010609060101010101" charset="-122"/>
              <a:cs typeface="黑体" panose="02010609060101010101" charset="-122"/>
            </a:endParaRPr>
          </a:p>
        </p:txBody>
      </p:sp>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45857" y="718140"/>
            <a:ext cx="5334635" cy="710565"/>
          </a:xfrm>
        </p:spPr>
        <p:txBody>
          <a:bodyPr/>
          <a:lstStyle/>
          <a:p>
            <a:r>
              <a:rPr lang="zh-CN" altLang="en-US" sz="2500" b="1" dirty="0">
                <a:latin typeface="黑体" panose="02010609060101010101" charset="-122"/>
                <a:ea typeface="黑体" panose="02010609060101010101" charset="-122"/>
                <a:cs typeface="黑体" panose="02010609060101010101" charset="-122"/>
              </a:rPr>
              <a:t>五、</a:t>
            </a:r>
            <a:r>
              <a:rPr lang="en-US" altLang="zh-CN" sz="2500" b="1" dirty="0">
                <a:latin typeface="黑体" panose="02010609060101010101" charset="-122"/>
                <a:ea typeface="黑体" panose="02010609060101010101" charset="-122"/>
                <a:cs typeface="黑体" panose="02010609060101010101" charset="-122"/>
              </a:rPr>
              <a:t>Precautions</a:t>
            </a:r>
            <a:endParaRPr lang="zh-CN" altLang="en-US" sz="2500" b="1" dirty="0">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1"/>
          </p:nvPr>
        </p:nvSpPr>
        <p:spPr>
          <a:xfrm>
            <a:off x="823594" y="1781651"/>
            <a:ext cx="5979160" cy="7577502"/>
          </a:xfrm>
        </p:spPr>
        <p:txBody>
          <a:bodyPr>
            <a:noAutofit/>
          </a:bodyPr>
          <a:lstStyle/>
          <a:p>
            <a:pPr algn="l">
              <a:lnSpc>
                <a:spcPct val="170000"/>
              </a:lnSpc>
            </a:pPr>
            <a:r>
              <a:rPr sz="1700" dirty="0">
                <a:latin typeface="黑体" panose="02010609060101010101" charset="-122"/>
                <a:ea typeface="黑体" panose="02010609060101010101" charset="-122"/>
                <a:cs typeface="黑体" panose="02010609060101010101" charset="-122"/>
              </a:rPr>
              <a:t>（1）</a:t>
            </a:r>
            <a:r>
              <a:rPr lang="en-US" sz="1700" dirty="0">
                <a:latin typeface="黑体" panose="02010609060101010101" charset="-122"/>
                <a:ea typeface="黑体" panose="02010609060101010101" charset="-122"/>
                <a:cs typeface="黑体" panose="02010609060101010101" charset="-122"/>
              </a:rPr>
              <a:t>Resolutely press the emergency stop power-off button when the person leaves (does not affect
charging).</a:t>
            </a:r>
          </a:p>
          <a:p>
            <a:pPr algn="l">
              <a:lnSpc>
                <a:spcPct val="170000"/>
              </a:lnSpc>
            </a:pPr>
            <a:r>
              <a:rPr sz="1700" dirty="0">
                <a:latin typeface="黑体" panose="02010609060101010101" charset="-122"/>
                <a:ea typeface="黑体" panose="02010609060101010101" charset="-122"/>
                <a:cs typeface="黑体" panose="02010609060101010101" charset="-122"/>
              </a:rPr>
              <a:t>（2）</a:t>
            </a:r>
            <a:r>
              <a:rPr lang="en-US" sz="1700" dirty="0">
                <a:latin typeface="黑体" panose="02010609060101010101" charset="-122"/>
                <a:ea typeface="黑体" panose="02010609060101010101" charset="-122"/>
                <a:cs typeface="黑体" panose="02010609060101010101" charset="-122"/>
              </a:rPr>
              <a:t>It is strictly forbidden for non-professionals to operate this sweeper.</a:t>
            </a:r>
            <a:endParaRPr sz="1700" dirty="0">
              <a:latin typeface="黑体" panose="02010609060101010101" charset="-122"/>
              <a:ea typeface="黑体" panose="02010609060101010101" charset="-122"/>
              <a:cs typeface="黑体" panose="02010609060101010101" charset="-122"/>
            </a:endParaRPr>
          </a:p>
          <a:p>
            <a:pPr algn="l">
              <a:lnSpc>
                <a:spcPct val="170000"/>
              </a:lnSpc>
            </a:pPr>
            <a:r>
              <a:rPr sz="1700" dirty="0">
                <a:latin typeface="黑体" panose="02010609060101010101" charset="-122"/>
                <a:ea typeface="黑体" panose="02010609060101010101" charset="-122"/>
                <a:cs typeface="黑体" panose="02010609060101010101" charset="-122"/>
              </a:rPr>
              <a:t>（3）</a:t>
            </a:r>
            <a:r>
              <a:rPr lang="en-US" sz="1700" dirty="0">
                <a:latin typeface="黑体" panose="02010609060101010101" charset="-122"/>
                <a:ea typeface="黑体" panose="02010609060101010101" charset="-122"/>
                <a:cs typeface="黑体" panose="02010609060101010101" charset="-122"/>
              </a:rPr>
              <a:t>It is strictly forbidden to suck and sweep silk and ribbon items.</a:t>
            </a:r>
          </a:p>
          <a:p>
            <a:pPr algn="l">
              <a:lnSpc>
                <a:spcPct val="170000"/>
              </a:lnSpc>
            </a:pPr>
            <a:r>
              <a:rPr sz="1700" dirty="0">
                <a:latin typeface="黑体" panose="02010609060101010101" charset="-122"/>
                <a:ea typeface="黑体" panose="02010609060101010101" charset="-122"/>
                <a:cs typeface="黑体" panose="02010609060101010101" charset="-122"/>
              </a:rPr>
              <a:t>（4）</a:t>
            </a:r>
            <a:r>
              <a:rPr lang="en-US" sz="1700" dirty="0">
                <a:latin typeface="黑体" panose="02010609060101010101" charset="-122"/>
                <a:ea typeface="黑体" panose="02010609060101010101" charset="-122"/>
                <a:cs typeface="黑体" panose="02010609060101010101" charset="-122"/>
              </a:rPr>
              <a:t>Deep discharge is strictly prohibited.</a:t>
            </a:r>
          </a:p>
          <a:p>
            <a:pPr algn="l">
              <a:lnSpc>
                <a:spcPct val="170000"/>
              </a:lnSpc>
            </a:pPr>
            <a:r>
              <a:rPr sz="1700" dirty="0">
                <a:latin typeface="黑体" panose="02010609060101010101" charset="-122"/>
                <a:ea typeface="黑体" panose="02010609060101010101" charset="-122"/>
                <a:cs typeface="黑体" panose="02010609060101010101" charset="-122"/>
              </a:rPr>
              <a:t>（5）</a:t>
            </a:r>
            <a:r>
              <a:rPr lang="en-US" sz="1700" dirty="0">
                <a:latin typeface="黑体" panose="02010609060101010101" charset="-122"/>
                <a:ea typeface="黑体" panose="02010609060101010101" charset="-122"/>
                <a:cs typeface="黑体" panose="02010609060101010101" charset="-122"/>
              </a:rPr>
              <a:t>It is strictly forbidden to park on a ramp.</a:t>
            </a:r>
            <a:endParaRPr sz="1700" dirty="0">
              <a:latin typeface="黑体" panose="02010609060101010101" charset="-122"/>
              <a:ea typeface="黑体" panose="02010609060101010101" charset="-122"/>
              <a:cs typeface="黑体" panose="02010609060101010101" charset="-122"/>
            </a:endParaRPr>
          </a:p>
          <a:p>
            <a:pPr algn="l">
              <a:lnSpc>
                <a:spcPct val="170000"/>
              </a:lnSpc>
            </a:pPr>
            <a:r>
              <a:rPr sz="1700" dirty="0">
                <a:latin typeface="黑体" panose="02010609060101010101" charset="-122"/>
                <a:ea typeface="黑体" panose="02010609060101010101" charset="-122"/>
                <a:cs typeface="黑体" panose="02010609060101010101" charset="-122"/>
              </a:rPr>
              <a:t>（6）</a:t>
            </a:r>
            <a:r>
              <a:rPr lang="en-US" sz="1700" dirty="0">
                <a:latin typeface="黑体" panose="02010609060101010101" charset="-122"/>
                <a:ea typeface="黑体" panose="02010609060101010101" charset="-122"/>
                <a:cs typeface="黑体" panose="02010609060101010101" charset="-122"/>
                <a:sym typeface="+mn-ea"/>
              </a:rPr>
              <a:t>It is strictly forbidden to use it without power, please charge it in time.</a:t>
            </a:r>
          </a:p>
          <a:p>
            <a:pPr algn="l">
              <a:lnSpc>
                <a:spcPct val="170000"/>
              </a:lnSpc>
            </a:pPr>
            <a:r>
              <a:rPr sz="1700" dirty="0">
                <a:latin typeface="黑体" panose="02010609060101010101" charset="-122"/>
                <a:ea typeface="黑体" panose="02010609060101010101" charset="-122"/>
                <a:cs typeface="黑体" panose="02010609060101010101" charset="-122"/>
              </a:rPr>
              <a:t>（7）</a:t>
            </a:r>
            <a:r>
              <a:rPr lang="en-US" sz="1700" dirty="0">
                <a:latin typeface="黑体" panose="02010609060101010101" charset="-122"/>
                <a:ea typeface="黑体" panose="02010609060101010101" charset="-122"/>
                <a:cs typeface="黑体" panose="02010609060101010101" charset="-122"/>
                <a:sym typeface="+mn-ea"/>
              </a:rPr>
              <a:t>The sweeping environment is too wet, which affects the cleaning effect.</a:t>
            </a:r>
            <a:endParaRPr sz="1700" dirty="0">
              <a:latin typeface="黑体" panose="02010609060101010101" charset="-122"/>
              <a:ea typeface="黑体" panose="02010609060101010101" charset="-122"/>
              <a:cs typeface="黑体" panose="02010609060101010101" charset="-122"/>
            </a:endParaRPr>
          </a:p>
        </p:txBody>
      </p:sp>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12519" y="645751"/>
            <a:ext cx="5334635" cy="710565"/>
          </a:xfrm>
        </p:spPr>
        <p:txBody>
          <a:bodyPr>
            <a:normAutofit fontScale="90000"/>
          </a:bodyPr>
          <a:lstStyle/>
          <a:p>
            <a:r>
              <a:rPr lang="zh-CN" altLang="en-US" sz="2500" b="1" dirty="0">
                <a:latin typeface="黑体" panose="02010609060101010101" charset="-122"/>
                <a:ea typeface="黑体" panose="02010609060101010101" charset="-122"/>
                <a:cs typeface="黑体" panose="02010609060101010101" charset="-122"/>
              </a:rPr>
              <a:t>六、</a:t>
            </a:r>
            <a:r>
              <a:rPr lang="en-US" altLang="zh-CN" sz="2500" b="1" dirty="0">
                <a:latin typeface="黑体" panose="02010609060101010101" charset="-122"/>
                <a:ea typeface="黑体" panose="02010609060101010101" charset="-122"/>
                <a:cs typeface="黑体" panose="02010609060101010101" charset="-122"/>
              </a:rPr>
              <a:t>Common phenomena and how to deal with them</a:t>
            </a:r>
            <a:endParaRPr lang="zh-CN" altLang="en-US" sz="2500" b="1" dirty="0">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1"/>
          </p:nvPr>
        </p:nvSpPr>
        <p:spPr>
          <a:xfrm>
            <a:off x="790257" y="1542919"/>
            <a:ext cx="5979160" cy="8692964"/>
          </a:xfrm>
        </p:spPr>
        <p:txBody>
          <a:bodyPr>
            <a:noAutofit/>
          </a:bodyPr>
          <a:lstStyle/>
          <a:p>
            <a:pPr algn="l">
              <a:lnSpc>
                <a:spcPct val="110000"/>
              </a:lnSpc>
            </a:pPr>
            <a:r>
              <a:rPr lang="zh-CN" altLang="en-US" sz="1400" dirty="0">
                <a:latin typeface="黑体" panose="02010609060101010101" charset="-122"/>
                <a:ea typeface="黑体" panose="02010609060101010101" charset="-122"/>
                <a:cs typeface="黑体" panose="02010609060101010101" charset="-122"/>
              </a:rPr>
              <a:t>（</a:t>
            </a:r>
            <a:r>
              <a:rPr sz="1400" dirty="0">
                <a:latin typeface="黑体" panose="02010609060101010101" charset="-122"/>
                <a:ea typeface="黑体" panose="02010609060101010101" charset="-122"/>
                <a:cs typeface="黑体" panose="02010609060101010101" charset="-122"/>
              </a:rPr>
              <a:t>1）</a:t>
            </a:r>
            <a:r>
              <a:rPr lang="en-US" sz="1400" dirty="0">
                <a:latin typeface="黑体" panose="02010609060101010101" charset="-122"/>
                <a:ea typeface="黑体" panose="02010609060101010101" charset="-122"/>
                <a:cs typeface="黑体" panose="02010609060101010101" charset="-122"/>
              </a:rPr>
              <a:t>Don't walk
The associated parts are controllers, fuses, air switches, accelerators, drive wheels, batteries, corresponding terminal connectors and clues, any of which is damaged or in poor contact will cause not to walk, and the damaged parts can be restored by replacing the damaged parts.</a:t>
            </a:r>
          </a:p>
          <a:p>
            <a:pPr algn="l">
              <a:lnSpc>
                <a:spcPct val="110000"/>
              </a:lnSpc>
            </a:pPr>
            <a:r>
              <a:rPr sz="1400" dirty="0">
                <a:latin typeface="黑体" panose="02010609060101010101" charset="-122"/>
                <a:ea typeface="黑体" panose="02010609060101010101" charset="-122"/>
                <a:cs typeface="黑体" panose="02010609060101010101" charset="-122"/>
              </a:rPr>
              <a:t>（2）</a:t>
            </a:r>
            <a:r>
              <a:rPr lang="en-US" sz="1400" dirty="0">
                <a:latin typeface="黑体" panose="02010609060101010101" charset="-122"/>
                <a:ea typeface="黑体" panose="02010609060101010101" charset="-122"/>
                <a:cs typeface="黑体" panose="02010609060101010101" charset="-122"/>
              </a:rPr>
              <a:t>Do not sweep
Each set of side brushes is driven by the corresponding drive motor to rotate to achieve the working effect.
If one of the brushes does not work, it means that the drive motor is damaged and can be replaced. If the brushes of the whole vehicle are not working, check whether the relay fuse in the circuit board of the rear box is damaged, or whether the air switch is tripped, or whether the working button on the working panel is damaged</a:t>
            </a:r>
            <a:r>
              <a:rPr sz="1400" dirty="0">
                <a:latin typeface="黑体" panose="02010609060101010101" charset="-122"/>
                <a:ea typeface="黑体" panose="02010609060101010101" charset="-122"/>
                <a:cs typeface="黑体" panose="02010609060101010101" charset="-122"/>
              </a:rPr>
              <a:t>。</a:t>
            </a:r>
          </a:p>
          <a:p>
            <a:pPr algn="l">
              <a:lnSpc>
                <a:spcPct val="110000"/>
              </a:lnSpc>
            </a:pPr>
            <a:r>
              <a:rPr sz="1400" dirty="0">
                <a:latin typeface="黑体" panose="02010609060101010101" charset="-122"/>
                <a:ea typeface="黑体" panose="02010609060101010101" charset="-122"/>
                <a:cs typeface="黑体" panose="02010609060101010101" charset="-122"/>
              </a:rPr>
              <a:t>（3）</a:t>
            </a:r>
            <a:r>
              <a:rPr lang="en-US" sz="1400" dirty="0">
                <a:latin typeface="黑体" panose="02010609060101010101" charset="-122"/>
                <a:ea typeface="黑体" panose="02010609060101010101" charset="-122"/>
                <a:cs typeface="黑体" panose="02010609060101010101" charset="-122"/>
              </a:rPr>
              <a:t>No sprinkling
The main related components of the sprinkler function, such as water tank, water pump, water pipe, water valve, nozzle, relay, switch and control circuit. Common problems, by the leakage of the water tank, the rupture of the water pipe, the ligation is not strict, the faucet is blocked, the water pump is damaged, the electrical circuit failure, etc., if it is found that the joint is leaking, loosen the connecting section, and then wrap the raw tape and then fix it tightly.</a:t>
            </a:r>
          </a:p>
          <a:p>
            <a:pPr algn="l">
              <a:lnSpc>
                <a:spcPct val="110000"/>
              </a:lnSpc>
            </a:pPr>
            <a:r>
              <a:rPr sz="1400" dirty="0">
                <a:latin typeface="黑体" panose="02010609060101010101" charset="-122"/>
                <a:ea typeface="黑体" panose="02010609060101010101" charset="-122"/>
                <a:cs typeface="黑体" panose="02010609060101010101" charset="-122"/>
              </a:rPr>
              <a:t>（4）</a:t>
            </a:r>
            <a:r>
              <a:rPr lang="en-US" sz="1400" dirty="0">
                <a:latin typeface="黑体" panose="02010609060101010101" charset="-122"/>
                <a:ea typeface="黑体" panose="02010609060101010101" charset="-122"/>
                <a:cs typeface="黑体" panose="02010609060101010101" charset="-122"/>
              </a:rPr>
              <a:t>No lifting
There are three lifts on the side brush of the whole vehicle, if one of the brushes does not lift, it means that the lifting rod motor of the brush is damaged, and it can be replaced. If the brush of the whole vehicle does not rise, check whether the control switch is damaged or whether the lower wire head of the control switch is loose or whether the relay in the electrical circuit board is damaged, and replace it.</a:t>
            </a:r>
            <a:endParaRPr sz="1400" dirty="0">
              <a:latin typeface="黑体" panose="02010609060101010101" charset="-122"/>
              <a:ea typeface="黑体" panose="02010609060101010101" charset="-122"/>
              <a:cs typeface="黑体" panose="02010609060101010101" charset="-122"/>
            </a:endParaRPr>
          </a:p>
        </p:txBody>
      </p:sp>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887730" y="1298575"/>
            <a:ext cx="5979160" cy="8982075"/>
          </a:xfrm>
        </p:spPr>
        <p:txBody>
          <a:bodyPr>
            <a:noAutofit/>
          </a:bodyPr>
          <a:lstStyle/>
          <a:p>
            <a:pPr algn="l"/>
            <a:r>
              <a:rPr sz="1700" dirty="0">
                <a:latin typeface="黑体" panose="02010609060101010101" charset="-122"/>
                <a:ea typeface="黑体" panose="02010609060101010101" charset="-122"/>
                <a:cs typeface="黑体" panose="02010609060101010101" charset="-122"/>
              </a:rPr>
              <a:t>（</a:t>
            </a:r>
            <a:r>
              <a:rPr lang="en-US" sz="1700" dirty="0">
                <a:latin typeface="黑体" panose="02010609060101010101" charset="-122"/>
                <a:ea typeface="黑体" panose="02010609060101010101" charset="-122"/>
                <a:cs typeface="黑体" panose="02010609060101010101" charset="-122"/>
              </a:rPr>
              <a:t>5</a:t>
            </a:r>
            <a:r>
              <a:rPr sz="1700" dirty="0">
                <a:latin typeface="黑体" panose="02010609060101010101" charset="-122"/>
                <a:ea typeface="黑体" panose="02010609060101010101" charset="-122"/>
                <a:cs typeface="黑体" panose="02010609060101010101" charset="-122"/>
              </a:rPr>
              <a:t>）</a:t>
            </a:r>
            <a:r>
              <a:rPr lang="en-US" sz="1700" dirty="0">
                <a:latin typeface="黑体" panose="02010609060101010101" charset="-122"/>
                <a:ea typeface="黑体" panose="02010609060101010101" charset="-122"/>
                <a:cs typeface="黑体" panose="02010609060101010101" charset="-122"/>
              </a:rPr>
              <a:t>The cleaning is not clean
Common reasons for poor cleaning are:
1. The cleaning speed is too fast
2. The side brush is too high or too low from the ground (2/3 of the normal height side brush touches the ground)
3. The suction cup is not falling
If you encounter problems that cannot be solved, you can contact our company for after-sales, and we will provide you with a solution as soon as possible.
Tips: This machine can sweep leaves, filaments and ribbons are not suitable for cleaning, and will be entangled in the fan.</a:t>
            </a:r>
            <a:endParaRPr sz="1700" dirty="0">
              <a:latin typeface="黑体" panose="02010609060101010101" charset="-122"/>
              <a:ea typeface="黑体" panose="02010609060101010101" charset="-122"/>
              <a:cs typeface="黑体" panose="02010609060101010101" charset="-122"/>
            </a:endParaRPr>
          </a:p>
        </p:txBody>
      </p:sp>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16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98500" y="448235"/>
            <a:ext cx="6540500" cy="3846905"/>
          </a:xfrm>
        </p:spPr>
        <p:txBody>
          <a:bodyPr>
            <a:normAutofit fontScale="90000"/>
          </a:bodyPr>
          <a:lstStyle/>
          <a:p>
            <a:pPr algn="l">
              <a:lnSpc>
                <a:spcPct val="130000"/>
              </a:lnSpc>
            </a:pPr>
            <a:r>
              <a:rPr lang="en-US" altLang="zh-CN" sz="2100" dirty="0">
                <a:latin typeface="黑体" panose="02010609060101010101" charset="-122"/>
                <a:ea typeface="黑体" panose="02010609060101010101" charset="-122"/>
              </a:rPr>
              <a:t>Welcome to use the electric ride-on leaf collection truck, the company specializes in the production of electric ride-on sweepers, the equipment introduces foreign advanced technology. It integrates suction and sweeping, and has a strong cleaning ability, no pollution and no noise. Easy to operate, long continuous operation time, easy to maintain, absolutely value-for-money, can be applied to, landscaping, streets and alleys, factory workshops, property communities, campus squares, etc.</a:t>
            </a:r>
            <a:endParaRPr lang="zh-CN" altLang="en-US" sz="2100" dirty="0">
              <a:latin typeface="黑体" panose="02010609060101010101" charset="-122"/>
              <a:ea typeface="黑体" panose="02010609060101010101" charset="-122"/>
            </a:endParaRPr>
          </a:p>
        </p:txBody>
      </p:sp>
      <p:pic>
        <p:nvPicPr>
          <p:cNvPr id="6" name="图片 6" descr="E:\环卫车\四刷一吸款\照片\树叶清扫车\4dc91b8033979bcee1434dce893c7f1.jpg4dc91b8033979bcee1434dce893c7f1"/>
          <p:cNvPicPr>
            <a:picLocks noChangeAspect="1" noChangeArrowheads="1"/>
          </p:cNvPicPr>
          <p:nvPr>
            <p:custDataLst>
              <p:tags r:id="rId1"/>
            </p:custDataLst>
          </p:nvPr>
        </p:nvPicPr>
        <p:blipFill>
          <a:blip r:embed="rId3"/>
          <a:srcRect/>
          <a:stretch>
            <a:fillRect/>
          </a:stretch>
        </p:blipFill>
        <p:spPr>
          <a:xfrm>
            <a:off x="641033" y="4889183"/>
            <a:ext cx="6277610" cy="47078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12518" y="678759"/>
            <a:ext cx="5334635" cy="710565"/>
          </a:xfrm>
        </p:spPr>
        <p:txBody>
          <a:bodyPr/>
          <a:lstStyle/>
          <a:p>
            <a:r>
              <a:rPr lang="en-US" altLang="zh-CN" sz="3000" b="1" dirty="0">
                <a:latin typeface="黑体" panose="02010609060101010101" charset="-122"/>
                <a:ea typeface="黑体" panose="02010609060101010101" charset="-122"/>
                <a:cs typeface="黑体" panose="02010609060101010101" charset="-122"/>
              </a:rPr>
              <a:t>Table of Contents</a:t>
            </a:r>
            <a:endParaRPr lang="zh-CN" altLang="en-US" sz="3000" b="1" dirty="0">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1"/>
          </p:nvPr>
        </p:nvSpPr>
        <p:spPr>
          <a:xfrm>
            <a:off x="386695" y="2169459"/>
            <a:ext cx="6786282" cy="7762913"/>
          </a:xfrm>
        </p:spPr>
        <p:txBody>
          <a:bodyPr>
            <a:normAutofit/>
          </a:bodyPr>
          <a:lstStyle/>
          <a:p>
            <a:pPr algn="l">
              <a:lnSpc>
                <a:spcPct val="150000"/>
              </a:lnSpc>
            </a:pPr>
            <a:r>
              <a:rPr lang="en-US" altLang="zh-CN" sz="1900" dirty="0">
                <a:latin typeface="黑体" panose="02010609060101010101" charset="-122"/>
                <a:ea typeface="黑体" panose="02010609060101010101" charset="-122"/>
                <a:cs typeface="黑体" panose="02010609060101010101" charset="-122"/>
              </a:rPr>
              <a:t>1. Fuselage appearance ............................. 1
II. Technical Parameters ........................... 2
3. Operating instructions 
 1. Panel control .................................. 3
 2. Walking throttle and brake ..................... 4
 3. Disassembly and installation of garbage cans ... 5
Fourth, daily maintenance and dismantling and replacement of wearing parts 
 1. Side brush height adjustment ................... 6
 2. Replacement method of side brush ............... 7
V. Precautions ..................................... 8
VI. Common Phenomena and Treatment Methods ......... 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65530" y="965200"/>
            <a:ext cx="5334635" cy="710565"/>
          </a:xfrm>
        </p:spPr>
        <p:txBody>
          <a:bodyPr/>
          <a:lstStyle/>
          <a:p>
            <a:r>
              <a:rPr lang="zh-CN" altLang="en-US" sz="2500" b="1" dirty="0">
                <a:latin typeface="黑体" panose="02010609060101010101" charset="-122"/>
                <a:ea typeface="黑体" panose="02010609060101010101" charset="-122"/>
                <a:cs typeface="黑体" panose="02010609060101010101" charset="-122"/>
              </a:rPr>
              <a:t>一、</a:t>
            </a:r>
            <a:r>
              <a:rPr lang="en-US" altLang="zh-CN" sz="2500" b="1" dirty="0">
                <a:latin typeface="黑体" panose="02010609060101010101" charset="-122"/>
                <a:ea typeface="黑体" panose="02010609060101010101" charset="-122"/>
                <a:cs typeface="黑体" panose="02010609060101010101" charset="-122"/>
              </a:rPr>
              <a:t>Fuselage appearance</a:t>
            </a:r>
            <a:endParaRPr lang="zh-CN" altLang="en-US" sz="2500" b="1" dirty="0">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1"/>
          </p:nvPr>
        </p:nvSpPr>
        <p:spPr>
          <a:xfrm>
            <a:off x="735236" y="6886620"/>
            <a:ext cx="6159687" cy="2901950"/>
          </a:xfrm>
        </p:spPr>
        <p:txBody>
          <a:bodyPr>
            <a:normAutofit/>
          </a:bodyPr>
          <a:lstStyle/>
          <a:p>
            <a:pPr algn="l">
              <a:lnSpc>
                <a:spcPct val="170000"/>
              </a:lnSpc>
            </a:pPr>
            <a:endParaRPr sz="1700" dirty="0">
              <a:latin typeface="黑体" panose="02010609060101010101" charset="-122"/>
              <a:ea typeface="黑体" panose="02010609060101010101" charset="-122"/>
              <a:cs typeface="黑体" panose="02010609060101010101" charset="-122"/>
            </a:endParaRPr>
          </a:p>
          <a:p>
            <a:pPr algn="l">
              <a:lnSpc>
                <a:spcPct val="170000"/>
              </a:lnSpc>
            </a:pPr>
            <a:r>
              <a:rPr lang="en-US" sz="1800" dirty="0">
                <a:latin typeface="黑体" panose="02010609060101010101" charset="-122"/>
                <a:ea typeface="黑体" panose="02010609060101010101" charset="-122"/>
                <a:cs typeface="黑体" panose="02010609060101010101" charset="-122"/>
              </a:rPr>
              <a:t>(1) (2) Lighting (3) Rearview mirror (4) Side brush
(5) side brushes (6) tires (7) garbage bins
(8) Warning light (9) Door lock</a:t>
            </a:r>
            <a:endParaRPr sz="1800" dirty="0">
              <a:latin typeface="黑体" panose="02010609060101010101" charset="-122"/>
              <a:ea typeface="黑体" panose="02010609060101010101" charset="-122"/>
              <a:cs typeface="黑体" panose="02010609060101010101" charset="-122"/>
            </a:endParaRPr>
          </a:p>
          <a:p>
            <a:pPr algn="l">
              <a:lnSpc>
                <a:spcPct val="170000"/>
              </a:lnSpc>
            </a:pPr>
            <a:endParaRPr sz="1700" dirty="0">
              <a:latin typeface="黑体" panose="02010609060101010101" charset="-122"/>
              <a:ea typeface="黑体" panose="02010609060101010101" charset="-122"/>
              <a:cs typeface="黑体" panose="02010609060101010101" charset="-122"/>
            </a:endParaRPr>
          </a:p>
        </p:txBody>
      </p:sp>
      <p:pic>
        <p:nvPicPr>
          <p:cNvPr id="5" name="图片 4" descr="E:\环卫车\四刷一吸款\照片\微信图片_20220914111852.jpg微信图片_20220914111852"/>
          <p:cNvPicPr>
            <a:picLocks noChangeAspect="1"/>
          </p:cNvPicPr>
          <p:nvPr/>
        </p:nvPicPr>
        <p:blipFill>
          <a:blip r:embed="rId2"/>
          <a:srcRect/>
          <a:stretch>
            <a:fillRect/>
          </a:stretch>
        </p:blipFill>
        <p:spPr>
          <a:xfrm>
            <a:off x="796925" y="2283460"/>
            <a:ext cx="6036310" cy="4521835"/>
          </a:xfrm>
          <a:prstGeom prst="rect">
            <a:avLst/>
          </a:prstGeom>
        </p:spPr>
      </p:pic>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12519" y="445247"/>
            <a:ext cx="5334635" cy="710565"/>
          </a:xfrm>
        </p:spPr>
        <p:txBody>
          <a:bodyPr/>
          <a:lstStyle/>
          <a:p>
            <a:r>
              <a:rPr lang="en-US" altLang="zh-CN" sz="2500" b="1" dirty="0">
                <a:latin typeface="黑体" panose="02010609060101010101" charset="-122"/>
                <a:ea typeface="黑体" panose="02010609060101010101" charset="-122"/>
                <a:cs typeface="黑体" panose="02010609060101010101" charset="-122"/>
              </a:rPr>
              <a:t>Technical parameters</a:t>
            </a:r>
            <a:endParaRPr lang="zh-CN" altLang="zh-CN" sz="2500" b="1" dirty="0">
              <a:latin typeface="黑体" panose="02010609060101010101" charset="-122"/>
              <a:ea typeface="黑体" panose="02010609060101010101" charset="-122"/>
              <a:cs typeface="黑体" panose="02010609060101010101" charset="-122"/>
            </a:endParaRPr>
          </a:p>
        </p:txBody>
      </p:sp>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2</a:t>
            </a:r>
          </a:p>
        </p:txBody>
      </p:sp>
      <p:graphicFrame>
        <p:nvGraphicFramePr>
          <p:cNvPr id="9" name="表格 8"/>
          <p:cNvGraphicFramePr/>
          <p:nvPr>
            <p:custDataLst>
              <p:tags r:id="rId1"/>
            </p:custDataLst>
            <p:extLst>
              <p:ext uri="{D42A27DB-BD31-4B8C-83A1-F6EECF244321}">
                <p14:modId xmlns:p14="http://schemas.microsoft.com/office/powerpoint/2010/main" val="3092499231"/>
              </p:ext>
            </p:extLst>
          </p:nvPr>
        </p:nvGraphicFramePr>
        <p:xfrm>
          <a:off x="559340" y="1228166"/>
          <a:ext cx="6612426" cy="9100961"/>
        </p:xfrm>
        <a:graphic>
          <a:graphicData uri="http://schemas.openxmlformats.org/drawingml/2006/table">
            <a:tbl>
              <a:tblPr firstRow="1" bandRow="1">
                <a:tableStyleId>{5C22544A-7EE6-4342-B048-85BDC9FD1C3A}</a:tableStyleId>
              </a:tblPr>
              <a:tblGrid>
                <a:gridCol w="975882">
                  <a:extLst>
                    <a:ext uri="{9D8B030D-6E8A-4147-A177-3AD203B41FA5}">
                      <a16:colId xmlns:a16="http://schemas.microsoft.com/office/drawing/2014/main" val="20000"/>
                    </a:ext>
                  </a:extLst>
                </a:gridCol>
                <a:gridCol w="1853421">
                  <a:extLst>
                    <a:ext uri="{9D8B030D-6E8A-4147-A177-3AD203B41FA5}">
                      <a16:colId xmlns:a16="http://schemas.microsoft.com/office/drawing/2014/main" val="20001"/>
                    </a:ext>
                  </a:extLst>
                </a:gridCol>
                <a:gridCol w="3783123">
                  <a:extLst>
                    <a:ext uri="{9D8B030D-6E8A-4147-A177-3AD203B41FA5}">
                      <a16:colId xmlns:a16="http://schemas.microsoft.com/office/drawing/2014/main" val="20002"/>
                    </a:ext>
                  </a:extLst>
                </a:gridCol>
              </a:tblGrid>
              <a:tr h="606703">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serial number</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project</a:t>
                      </a:r>
                      <a:r>
                        <a:rPr lang="en-US" sz="1800" b="0" dirty="0">
                          <a:solidFill>
                            <a:srgbClr val="000000"/>
                          </a:solidFill>
                          <a:latin typeface="宋体" panose="02010600030101010101" pitchFamily="2" charset="-122"/>
                        </a:rPr>
                        <a:t> </a:t>
                      </a:r>
                      <a:endParaRPr lang="en-US" altLang="en-US" sz="1800" b="0" dirty="0">
                        <a:solidFill>
                          <a:srgbClr val="000000"/>
                        </a:solidFill>
                        <a:latin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Parameter value/specification</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6703">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1</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Product model</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800" b="0" dirty="0">
                          <a:solidFill>
                            <a:srgbClr val="000000"/>
                          </a:solidFill>
                          <a:latin typeface="Arial" panose="020B0604020202020204" pitchFamily="34" charset="0"/>
                          <a:ea typeface="宋体" panose="02010600030101010101" pitchFamily="2" charset="-122"/>
                        </a:rPr>
                        <a:t>Efficient leaf collection cart four brushes and one suck money</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2</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Dimensions</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4000mm*2000mm*1860mm</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3</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arrangement</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altLang="zh-CN" sz="1800" b="0" kern="1200" dirty="0">
                          <a:solidFill>
                            <a:srgbClr val="000000"/>
                          </a:solidFill>
                          <a:latin typeface="Arial" panose="020B0604020202020204" pitchFamily="34" charset="0"/>
                          <a:ea typeface="宋体" panose="02010600030101010101" pitchFamily="2" charset="-122"/>
                          <a:cs typeface="+mn-cs"/>
                        </a:rPr>
                        <a:t>Electric</a:t>
                      </a:r>
                      <a:endParaRPr lang="zh-CN"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4</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battery</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48-60V</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5</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Travel motor</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1200W</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1875">
                <a:tc>
                  <a:txBody>
                    <a:bodyPr/>
                    <a:lstStyle/>
                    <a:p>
                      <a:pPr indent="0" algn="ctr">
                        <a:buNone/>
                      </a:pPr>
                      <a:r>
                        <a:rPr lang="en-US" sz="1800" b="0" kern="1200">
                          <a:solidFill>
                            <a:srgbClr val="000000"/>
                          </a:solidFill>
                          <a:latin typeface="Arial" panose="020B0604020202020204" pitchFamily="34" charset="0"/>
                          <a:ea typeface="宋体" panose="02010600030101010101" pitchFamily="2" charset="-122"/>
                          <a:cs typeface="+mn-cs"/>
                        </a:rPr>
                        <a:t>6</a:t>
                      </a:r>
                      <a:endParaRPr lang="en-US" altLang="en-US" sz="1800" b="0" kern="120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Walking speed</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20-42km/h</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7</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Cruising range</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30-50km</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8</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Receiver box</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0.6m³</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9</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Sprinkler device</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altLang="zh-CN" sz="1800" b="0" kern="1200" dirty="0">
                          <a:solidFill>
                            <a:srgbClr val="000000"/>
                          </a:solidFill>
                          <a:latin typeface="Arial" panose="020B0604020202020204" pitchFamily="34" charset="0"/>
                          <a:ea typeface="宋体" panose="02010600030101010101" pitchFamily="2" charset="-122"/>
                          <a:cs typeface="+mn-cs"/>
                        </a:rPr>
                        <a:t>Dust removal spray</a:t>
                      </a:r>
                      <a:endParaRPr lang="zh-CN"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10</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Lifting mode</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altLang="zh-CN" sz="1800" b="0" kern="1200" dirty="0">
                          <a:solidFill>
                            <a:srgbClr val="000000"/>
                          </a:solidFill>
                          <a:latin typeface="Arial" panose="020B0604020202020204" pitchFamily="34" charset="0"/>
                          <a:ea typeface="宋体" panose="02010600030101010101" pitchFamily="2" charset="-122"/>
                          <a:cs typeface="+mn-cs"/>
                        </a:rPr>
                        <a:t>Intelligent one-click operation</a:t>
                      </a:r>
                      <a:endParaRPr lang="zh-CN"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606703">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11</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Suction pipe diameter</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200mm</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551875">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12</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Sweeping width</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2000mm</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606703">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13</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Water tank capacity</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l" defTabSz="756285" rtl="0" eaLnBrk="1" latinLnBrk="0" hangingPunct="1">
                        <a:buNone/>
                      </a:pPr>
                      <a:r>
                        <a:rPr lang="en-US" sz="1800" b="0" kern="1200" dirty="0">
                          <a:solidFill>
                            <a:srgbClr val="000000"/>
                          </a:solidFill>
                          <a:latin typeface="Arial" panose="020B0604020202020204" pitchFamily="34" charset="0"/>
                          <a:ea typeface="宋体" panose="02010600030101010101" pitchFamily="2" charset="-122"/>
                          <a:cs typeface="+mn-cs"/>
                        </a:rPr>
                        <a:t>80L</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606703">
                <a:tc>
                  <a:txBody>
                    <a:bodyPr/>
                    <a:lstStyle/>
                    <a:p>
                      <a:pPr indent="0" algn="ctr">
                        <a:buNone/>
                      </a:pPr>
                      <a:r>
                        <a:rPr lang="en-US" sz="1800" b="0" kern="1200" dirty="0">
                          <a:solidFill>
                            <a:srgbClr val="000000"/>
                          </a:solidFill>
                          <a:latin typeface="Arial" panose="020B0604020202020204" pitchFamily="34" charset="0"/>
                          <a:ea typeface="宋体" panose="02010600030101010101" pitchFamily="2" charset="-122"/>
                          <a:cs typeface="+mn-cs"/>
                        </a:rPr>
                        <a:t>14</a:t>
                      </a:r>
                      <a:endParaRPr lang="en-US" altLang="en-US" sz="1800" b="0" kern="1200" dirty="0">
                        <a:solidFill>
                          <a:srgbClr val="000000"/>
                        </a:solidFill>
                        <a:latin typeface="Arial" panose="020B0604020202020204" pitchFamily="34" charset="0"/>
                        <a:ea typeface="宋体" panose="02010600030101010101" pitchFamily="2" charset="-122"/>
                        <a:cs typeface="+mn-cs"/>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1800" b="0" dirty="0">
                          <a:solidFill>
                            <a:srgbClr val="000000"/>
                          </a:solidFill>
                          <a:latin typeface="Arial" panose="020B0604020202020204" pitchFamily="34" charset="0"/>
                          <a:ea typeface="宋体" panose="02010600030101010101" pitchFamily="2" charset="-122"/>
                        </a:rPr>
                        <a:t>craft</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altLang="zh-CN" sz="1800" b="0" dirty="0">
                          <a:solidFill>
                            <a:srgbClr val="000000"/>
                          </a:solidFill>
                          <a:latin typeface="Arial" panose="020B0604020202020204" pitchFamily="34" charset="0"/>
                          <a:ea typeface="宋体" panose="02010600030101010101" pitchFamily="2" charset="-122"/>
                        </a:rPr>
                        <a:t>The whole car is electrophoretic painted</a:t>
                      </a:r>
                      <a:endParaRPr lang="zh-CN" altLang="en-US" sz="1800" b="0" dirty="0">
                        <a:solidFill>
                          <a:srgbClr val="000000"/>
                        </a:solidFill>
                        <a:latin typeface="Arial" panose="020B0604020202020204" pitchFamily="34" charset="0"/>
                        <a:ea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546911">
                <a:tc gridSpan="3">
                  <a:txBody>
                    <a:bodyPr/>
                    <a:lstStyle/>
                    <a:p>
                      <a:pPr indent="0">
                        <a:buNone/>
                      </a:pPr>
                      <a:endParaRPr lang="en-US" altLang="en-US" sz="1200" b="1" dirty="0">
                        <a:solidFill>
                          <a:srgbClr val="000000"/>
                        </a:solidFill>
                        <a:latin typeface="宋体" panose="02010600030101010101" pitchFamily="2" charset="-122"/>
                      </a:endParaRPr>
                    </a:p>
                  </a:txBody>
                  <a:tcPr marL="12700" marR="12700" marT="12700" anchor="ctr">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tc hMerge="1">
                  <a:txBody>
                    <a:bodyPr/>
                    <a:lstStyle/>
                    <a:p>
                      <a:endParaRPr lang="zh-CN"/>
                    </a:p>
                  </a:txBody>
                  <a:tcPr>
                    <a:lnT w="6350" cap="flat" cmpd="sng">
                      <a:solidFill>
                        <a:srgbClr val="000000"/>
                      </a:solidFill>
                      <a:prstDash val="solid"/>
                      <a:headEnd type="none" w="med" len="med"/>
                      <a:tailEnd type="none" w="med" len="med"/>
                    </a:lnT>
                    <a:lnB cap="flat">
                      <a:noFill/>
                    </a:lnB>
                  </a:tcPr>
                </a:tc>
                <a:tc hMerge="1">
                  <a:txBody>
                    <a:bodyPr/>
                    <a:lstStyle/>
                    <a:p>
                      <a:endParaRPr lang="zh-CN"/>
                    </a:p>
                  </a:txBody>
                  <a:tcPr>
                    <a:lnR cap="flat">
                      <a:noFill/>
                    </a:lnR>
                    <a:lnT w="6350" cap="flat" cmpd="sng">
                      <a:solidFill>
                        <a:srgbClr val="000000"/>
                      </a:solidFill>
                      <a:prstDash val="solid"/>
                      <a:headEnd type="none" w="med" len="med"/>
                      <a:tailEnd type="none" w="med" len="med"/>
                    </a:lnT>
                    <a:lnB cap="flat">
                      <a:noFill/>
                    </a:lnB>
                  </a:tcPr>
                </a:tc>
                <a:extLst>
                  <a:ext uri="{0D108BD9-81ED-4DB2-BD59-A6C34878D82A}">
                    <a16:rowId xmlns:a16="http://schemas.microsoft.com/office/drawing/2014/main" val="10017"/>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12519" y="252668"/>
            <a:ext cx="5334635" cy="710565"/>
          </a:xfrm>
        </p:spPr>
        <p:txBody>
          <a:bodyPr/>
          <a:lstStyle/>
          <a:p>
            <a:r>
              <a:rPr lang="zh-CN" altLang="en-US" sz="2500" b="1" dirty="0">
                <a:latin typeface="黑体" panose="02010609060101010101" charset="-122"/>
                <a:ea typeface="黑体" panose="02010609060101010101" charset="-122"/>
                <a:cs typeface="黑体" panose="02010609060101010101" charset="-122"/>
              </a:rPr>
              <a:t>三、</a:t>
            </a:r>
            <a:r>
              <a:rPr lang="en-US" altLang="zh-CN" sz="2500" b="1" dirty="0">
                <a:latin typeface="黑体" panose="02010609060101010101" charset="-122"/>
                <a:ea typeface="黑体" panose="02010609060101010101" charset="-122"/>
                <a:cs typeface="黑体" panose="02010609060101010101" charset="-122"/>
              </a:rPr>
              <a:t>Instructions</a:t>
            </a:r>
            <a:endParaRPr lang="zh-CN" altLang="en-US" sz="2500" b="1" dirty="0">
              <a:latin typeface="黑体" panose="02010609060101010101" charset="-122"/>
              <a:ea typeface="黑体" panose="02010609060101010101" charset="-122"/>
              <a:cs typeface="黑体" panose="02010609060101010101" charset="-122"/>
            </a:endParaRPr>
          </a:p>
        </p:txBody>
      </p:sp>
      <p:sp>
        <p:nvSpPr>
          <p:cNvPr id="3" name="副标题 2"/>
          <p:cNvSpPr>
            <a:spLocks noGrp="1"/>
          </p:cNvSpPr>
          <p:nvPr>
            <p:ph type="subTitle" idx="1"/>
          </p:nvPr>
        </p:nvSpPr>
        <p:spPr>
          <a:xfrm>
            <a:off x="198436" y="1308847"/>
            <a:ext cx="7224340" cy="8211671"/>
          </a:xfrm>
        </p:spPr>
        <p:txBody>
          <a:bodyPr>
            <a:normAutofit fontScale="90000" lnSpcReduction="10000"/>
          </a:bodyPr>
          <a:lstStyle/>
          <a:p>
            <a:pPr algn="l">
              <a:lnSpc>
                <a:spcPct val="170000"/>
              </a:lnSpc>
            </a:pPr>
            <a:r>
              <a:rPr dirty="0">
                <a:latin typeface="黑体" panose="02010609060101010101" charset="-122"/>
                <a:ea typeface="黑体" panose="02010609060101010101" charset="-122"/>
                <a:cs typeface="黑体" panose="02010609060101010101" charset="-122"/>
              </a:rPr>
              <a:t>1、</a:t>
            </a:r>
            <a:r>
              <a:rPr lang="en-US" dirty="0">
                <a:latin typeface="黑体" panose="02010609060101010101" charset="-122"/>
                <a:ea typeface="黑体" panose="02010609060101010101" charset="-122"/>
                <a:cs typeface="黑体" panose="02010609060101010101" charset="-122"/>
              </a:rPr>
              <a:t>Panel Control Instructions</a:t>
            </a: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60000"/>
              </a:lnSpc>
            </a:pPr>
            <a:endParaRPr dirty="0">
              <a:latin typeface="黑体" panose="02010609060101010101" charset="-122"/>
              <a:ea typeface="黑体" panose="02010609060101010101" charset="-122"/>
              <a:cs typeface="黑体" panose="02010609060101010101" charset="-122"/>
            </a:endParaRPr>
          </a:p>
          <a:p>
            <a:pPr algn="l">
              <a:lnSpc>
                <a:spcPct val="170000"/>
              </a:lnSpc>
            </a:pPr>
            <a:endParaRPr lang="en-US" dirty="0">
              <a:latin typeface="黑体" panose="02010609060101010101" charset="-122"/>
              <a:ea typeface="黑体" panose="02010609060101010101" charset="-122"/>
              <a:cs typeface="黑体" panose="02010609060101010101" charset="-122"/>
            </a:endParaRPr>
          </a:p>
          <a:p>
            <a:pPr algn="l">
              <a:lnSpc>
                <a:spcPct val="170000"/>
              </a:lnSpc>
            </a:pPr>
            <a:endParaRPr dirty="0">
              <a:latin typeface="黑体" panose="02010609060101010101" charset="-122"/>
              <a:ea typeface="黑体" panose="02010609060101010101" charset="-122"/>
              <a:cs typeface="黑体" panose="02010609060101010101" charset="-122"/>
            </a:endParaRPr>
          </a:p>
          <a:p>
            <a:pPr algn="l">
              <a:lnSpc>
                <a:spcPct val="150000"/>
              </a:lnSpc>
              <a:spcBef>
                <a:spcPts val="50"/>
              </a:spcBef>
            </a:pPr>
            <a:r>
              <a:rPr lang="en-US" altLang="zh-CN" dirty="0">
                <a:latin typeface="黑体" panose="02010609060101010101" charset="-122"/>
                <a:ea typeface="黑体" panose="02010609060101010101" charset="-122"/>
                <a:cs typeface="黑体" panose="02010609060101010101" charset="-122"/>
                <a:sym typeface="+mn-ea"/>
              </a:rPr>
              <a:t>1.Sweep, stop, and raise the brush    2.Squirt water     3.windscreen wiper     4</a:t>
            </a:r>
            <a:r>
              <a:rPr lang="zh-CN" altLang="en-US" dirty="0">
                <a:latin typeface="黑体" panose="02010609060101010101" charset="-122"/>
                <a:ea typeface="黑体" panose="02010609060101010101" charset="-122"/>
                <a:cs typeface="黑体" panose="02010609060101010101" charset="-122"/>
                <a:sym typeface="+mn-ea"/>
              </a:rPr>
              <a:t>、</a:t>
            </a:r>
            <a:r>
              <a:rPr lang="en-US" altLang="zh-CN" dirty="0">
                <a:latin typeface="黑体" panose="02010609060101010101" charset="-122"/>
                <a:ea typeface="黑体" panose="02010609060101010101" charset="-122"/>
                <a:cs typeface="黑体" panose="02010609060101010101" charset="-122"/>
                <a:sym typeface="+mn-ea"/>
              </a:rPr>
              <a:t>Power switch </a:t>
            </a:r>
          </a:p>
          <a:p>
            <a:pPr algn="l">
              <a:lnSpc>
                <a:spcPct val="150000"/>
              </a:lnSpc>
              <a:spcBef>
                <a:spcPts val="50"/>
              </a:spcBef>
            </a:pPr>
            <a:r>
              <a:rPr lang="en-US" altLang="zh-CN" dirty="0">
                <a:latin typeface="黑体" panose="02010609060101010101" charset="-122"/>
                <a:ea typeface="黑体" panose="02010609060101010101" charset="-122"/>
                <a:cs typeface="黑体" panose="02010609060101010101" charset="-122"/>
                <a:sym typeface="+mn-ea"/>
              </a:rPr>
              <a:t>5.Fan speed control switch    6.Battery level indicator   7.Horn switch    8. Turn signal switch </a:t>
            </a:r>
          </a:p>
          <a:p>
            <a:pPr algn="l">
              <a:lnSpc>
                <a:spcPct val="150000"/>
              </a:lnSpc>
              <a:spcBef>
                <a:spcPts val="50"/>
              </a:spcBef>
            </a:pPr>
            <a:r>
              <a:rPr lang="en-US" altLang="zh-CN" dirty="0">
                <a:latin typeface="黑体" panose="02010609060101010101" charset="-122"/>
                <a:ea typeface="黑体" panose="02010609060101010101" charset="-122"/>
                <a:cs typeface="黑体" panose="02010609060101010101" charset="-122"/>
                <a:sym typeface="+mn-ea"/>
              </a:rPr>
              <a:t>9.Headlight switch</a:t>
            </a:r>
            <a:endParaRPr dirty="0">
              <a:latin typeface="黑体" panose="02010609060101010101" charset="-122"/>
              <a:ea typeface="黑体" panose="02010609060101010101" charset="-122"/>
              <a:cs typeface="黑体" panose="02010609060101010101" charset="-122"/>
            </a:endParaRPr>
          </a:p>
          <a:p>
            <a:pPr algn="l">
              <a:lnSpc>
                <a:spcPct val="160000"/>
              </a:lnSpc>
            </a:pPr>
            <a:endParaRPr dirty="0">
              <a:latin typeface="黑体" panose="02010609060101010101" charset="-122"/>
              <a:ea typeface="黑体" panose="02010609060101010101" charset="-122"/>
              <a:cs typeface="黑体" panose="02010609060101010101" charset="-122"/>
            </a:endParaRPr>
          </a:p>
          <a:p>
            <a:pPr algn="l">
              <a:lnSpc>
                <a:spcPct val="160000"/>
              </a:lnSpc>
            </a:pPr>
            <a:endParaRPr dirty="0">
              <a:latin typeface="黑体" panose="02010609060101010101" charset="-122"/>
              <a:ea typeface="黑体" panose="02010609060101010101" charset="-122"/>
              <a:cs typeface="黑体" panose="02010609060101010101" charset="-122"/>
            </a:endParaRPr>
          </a:p>
          <a:p>
            <a:pPr algn="l">
              <a:lnSpc>
                <a:spcPct val="160000"/>
              </a:lnSpc>
            </a:pPr>
            <a:endParaRPr dirty="0">
              <a:latin typeface="黑体" panose="02010609060101010101" charset="-122"/>
              <a:ea typeface="黑体" panose="02010609060101010101" charset="-122"/>
              <a:cs typeface="黑体" panose="02010609060101010101" charset="-122"/>
            </a:endParaRPr>
          </a:p>
          <a:p>
            <a:pPr algn="l">
              <a:lnSpc>
                <a:spcPct val="140000"/>
              </a:lnSpc>
            </a:pPr>
            <a:endParaRPr lang="zh-CN" altLang="en-US" sz="2430" dirty="0">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3</a:t>
            </a:r>
          </a:p>
        </p:txBody>
      </p:sp>
      <p:pic>
        <p:nvPicPr>
          <p:cNvPr id="7" name="图片 6" descr="C:\Users\Administrator\Desktop\4eecfc1766f6a21f465561a16555584.jpg4eecfc1766f6a21f465561a16555584"/>
          <p:cNvPicPr>
            <a:picLocks noChangeAspect="1"/>
          </p:cNvPicPr>
          <p:nvPr>
            <p:custDataLst>
              <p:tags r:id="rId1"/>
            </p:custDataLst>
          </p:nvPr>
        </p:nvPicPr>
        <p:blipFill>
          <a:blip r:embed="rId4"/>
          <a:srcRect/>
          <a:stretch>
            <a:fillRect/>
          </a:stretch>
        </p:blipFill>
        <p:spPr>
          <a:xfrm>
            <a:off x="1393937" y="1908175"/>
            <a:ext cx="5313680" cy="3147695"/>
          </a:xfrm>
          <a:prstGeom prst="rect">
            <a:avLst/>
          </a:prstGeom>
        </p:spPr>
      </p:pic>
      <p:pic>
        <p:nvPicPr>
          <p:cNvPr id="5" name="图片 4" descr="C:\Users\Administrator\Desktop\f712dbd6d283bd8eadd15937b797406.jpgf712dbd6d283bd8eadd15937b797406"/>
          <p:cNvPicPr>
            <a:picLocks noChangeAspect="1"/>
          </p:cNvPicPr>
          <p:nvPr>
            <p:custDataLst>
              <p:tags r:id="rId2"/>
            </p:custDataLst>
          </p:nvPr>
        </p:nvPicPr>
        <p:blipFill>
          <a:blip r:embed="rId5"/>
          <a:srcRect/>
          <a:stretch>
            <a:fillRect/>
          </a:stretch>
        </p:blipFill>
        <p:spPr>
          <a:xfrm>
            <a:off x="1393937" y="4592150"/>
            <a:ext cx="5313680" cy="24453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600075" y="7392035"/>
            <a:ext cx="6315710" cy="1615440"/>
          </a:xfrm>
        </p:spPr>
        <p:txBody>
          <a:bodyPr>
            <a:normAutofit/>
          </a:bodyPr>
          <a:lstStyle/>
          <a:p>
            <a:pPr algn="l">
              <a:lnSpc>
                <a:spcPct val="170000"/>
              </a:lnSpc>
            </a:pPr>
            <a:endParaRPr lang="zh-CN" altLang="en-US" sz="1700" dirty="0">
              <a:latin typeface="黑体" panose="02010609060101010101" charset="-122"/>
              <a:ea typeface="黑体" panose="02010609060101010101" charset="-122"/>
              <a:cs typeface="黑体" panose="02010609060101010101" charset="-122"/>
            </a:endParaRPr>
          </a:p>
          <a:p>
            <a:pPr algn="l">
              <a:lnSpc>
                <a:spcPct val="170000"/>
              </a:lnSpc>
            </a:pPr>
            <a:r>
              <a:rPr lang="zh-CN" altLang="en-US" sz="1700" dirty="0">
                <a:latin typeface="黑体" panose="02010609060101010101" charset="-122"/>
                <a:ea typeface="黑体" panose="02010609060101010101" charset="-122"/>
                <a:cs typeface="黑体" panose="02010609060101010101" charset="-122"/>
              </a:rPr>
              <a:t>①</a:t>
            </a:r>
            <a:r>
              <a:rPr lang="en-US" altLang="zh-CN" sz="1700" dirty="0">
                <a:latin typeface="黑体" panose="02010609060101010101" charset="-122"/>
                <a:ea typeface="黑体" panose="02010609060101010101" charset="-122"/>
                <a:cs typeface="黑体" panose="02010609060101010101" charset="-122"/>
              </a:rPr>
              <a:t>Handbrake</a:t>
            </a:r>
            <a:endParaRPr lang="zh-CN" altLang="en-US" sz="1700" dirty="0">
              <a:latin typeface="黑体" panose="02010609060101010101" charset="-122"/>
              <a:ea typeface="黑体" panose="02010609060101010101" charset="-122"/>
              <a:cs typeface="黑体" panose="02010609060101010101" charset="-122"/>
            </a:endParaRPr>
          </a:p>
        </p:txBody>
      </p:sp>
      <p:pic>
        <p:nvPicPr>
          <p:cNvPr id="5" name="图片 3" descr="D:\树叶机\IMG_0835.JPGIMG_0835"/>
          <p:cNvPicPr>
            <a:picLocks noChangeAspect="1"/>
          </p:cNvPicPr>
          <p:nvPr/>
        </p:nvPicPr>
        <p:blipFill>
          <a:blip r:embed="rId2"/>
          <a:srcRect/>
          <a:stretch>
            <a:fillRect/>
          </a:stretch>
        </p:blipFill>
        <p:spPr>
          <a:xfrm>
            <a:off x="673735" y="1658938"/>
            <a:ext cx="6212205" cy="4658360"/>
          </a:xfrm>
          <a:prstGeom prst="rect">
            <a:avLst/>
          </a:prstGeom>
        </p:spPr>
      </p:pic>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4</a:t>
            </a:r>
          </a:p>
        </p:txBody>
      </p:sp>
      <p:sp>
        <p:nvSpPr>
          <p:cNvPr id="2" name="椭圆 1"/>
          <p:cNvSpPr/>
          <p:nvPr/>
        </p:nvSpPr>
        <p:spPr>
          <a:xfrm>
            <a:off x="5172075" y="3589655"/>
            <a:ext cx="401955" cy="40195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a:t>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779145" y="949960"/>
            <a:ext cx="5979160" cy="8999855"/>
          </a:xfrm>
        </p:spPr>
        <p:txBody>
          <a:bodyPr>
            <a:noAutofit/>
          </a:bodyPr>
          <a:lstStyle/>
          <a:p>
            <a:pPr algn="l">
              <a:lnSpc>
                <a:spcPct val="160000"/>
              </a:lnSpc>
            </a:pPr>
            <a:r>
              <a:rPr sz="1700" dirty="0">
                <a:latin typeface="黑体" panose="02010609060101010101" charset="-122"/>
                <a:ea typeface="黑体" panose="02010609060101010101" charset="-122"/>
                <a:cs typeface="黑体" panose="02010609060101010101" charset="-122"/>
              </a:rPr>
              <a:t>（3）</a:t>
            </a:r>
            <a:r>
              <a:rPr lang="en-US" sz="1700" dirty="0">
                <a:latin typeface="黑体" panose="02010609060101010101" charset="-122"/>
                <a:ea typeface="黑体" panose="02010609060101010101" charset="-122"/>
                <a:cs typeface="黑体" panose="02010609060101010101" charset="-122"/>
              </a:rPr>
              <a:t>Dismantling and installation of bins</a:t>
            </a: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ctr">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r>
              <a:rPr sz="1700" dirty="0">
                <a:latin typeface="黑体" panose="02010609060101010101" charset="-122"/>
                <a:ea typeface="黑体" panose="02010609060101010101" charset="-122"/>
                <a:cs typeface="黑体" panose="02010609060101010101" charset="-122"/>
              </a:rPr>
              <a:t>①</a:t>
            </a:r>
            <a:r>
              <a:rPr lang="en-US" sz="1700" dirty="0">
                <a:latin typeface="黑体" panose="02010609060101010101" charset="-122"/>
                <a:ea typeface="黑体" panose="02010609060101010101" charset="-122"/>
                <a:cs typeface="黑体" panose="02010609060101010101" charset="-122"/>
              </a:rPr>
              <a:t>Hand clasp</a:t>
            </a:r>
            <a:r>
              <a:rPr sz="1700" dirty="0">
                <a:latin typeface="黑体" panose="02010609060101010101" charset="-122"/>
                <a:ea typeface="黑体" panose="02010609060101010101" charset="-122"/>
                <a:cs typeface="黑体" panose="02010609060101010101" charset="-122"/>
              </a:rPr>
              <a:t>            ②</a:t>
            </a:r>
            <a:r>
              <a:rPr lang="en-US" sz="1700" dirty="0">
                <a:latin typeface="黑体" panose="02010609060101010101" charset="-122"/>
                <a:ea typeface="黑体" panose="02010609060101010101" charset="-122"/>
                <a:cs typeface="黑体" panose="02010609060101010101" charset="-122"/>
              </a:rPr>
              <a:t>dustbin</a:t>
            </a:r>
            <a:endParaRPr sz="1700" dirty="0">
              <a:latin typeface="黑体" panose="02010609060101010101" charset="-122"/>
              <a:ea typeface="黑体" panose="02010609060101010101" charset="-122"/>
              <a:cs typeface="黑体" panose="02010609060101010101" charset="-122"/>
            </a:endParaRPr>
          </a:p>
          <a:p>
            <a:pPr algn="l">
              <a:lnSpc>
                <a:spcPct val="130000"/>
              </a:lnSpc>
            </a:pPr>
            <a:r>
              <a:rPr lang="en-US" sz="1700" dirty="0">
                <a:latin typeface="黑体" panose="02010609060101010101" charset="-122"/>
                <a:ea typeface="黑体" panose="02010609060101010101" charset="-122"/>
                <a:cs typeface="黑体" panose="02010609060101010101" charset="-122"/>
              </a:rPr>
              <a:t>If you need to dump garbage, first clasp the bin upwards </a:t>
            </a:r>
            <a:r>
              <a:rPr sz="1700" dirty="0">
                <a:latin typeface="黑体" panose="02010609060101010101" charset="-122"/>
                <a:ea typeface="黑体" panose="02010609060101010101" charset="-122"/>
                <a:cs typeface="黑体" panose="02010609060101010101" charset="-122"/>
              </a:rPr>
              <a:t>①</a:t>
            </a:r>
            <a:r>
              <a:rPr lang="en-US" sz="1700" dirty="0">
                <a:latin typeface="黑体" panose="02010609060101010101" charset="-122"/>
                <a:ea typeface="黑体" panose="02010609060101010101" charset="-122"/>
                <a:cs typeface="黑体" panose="02010609060101010101" charset="-122"/>
              </a:rPr>
              <a:t> Pull the bin apart and then pull the bin handle back to detach the bin from the sweeper.</a:t>
            </a:r>
            <a:endParaRPr sz="1700" dirty="0">
              <a:latin typeface="黑体" panose="02010609060101010101" charset="-122"/>
              <a:ea typeface="黑体" panose="02010609060101010101" charset="-122"/>
              <a:cs typeface="黑体" panose="02010609060101010101" charset="-122"/>
            </a:endParaRPr>
          </a:p>
          <a:p>
            <a:pPr algn="l">
              <a:lnSpc>
                <a:spcPct val="130000"/>
              </a:lnSpc>
            </a:pPr>
            <a:r>
              <a:rPr lang="en-US" sz="1700" dirty="0">
                <a:latin typeface="黑体" panose="02010609060101010101" charset="-122"/>
                <a:ea typeface="黑体" panose="02010609060101010101" charset="-122"/>
                <a:cs typeface="黑体" panose="02010609060101010101" charset="-122"/>
              </a:rPr>
              <a:t>After emptying the garbage, align the mouth of the garbage bin with the correct position of the sweeper, slowly push forward, push it to the end, and then press the hand buckle down to return the garbage bin to its place.</a:t>
            </a:r>
            <a:endParaRPr sz="1700" dirty="0">
              <a:latin typeface="黑体" panose="02010609060101010101" charset="-122"/>
              <a:ea typeface="黑体" panose="02010609060101010101" charset="-122"/>
              <a:cs typeface="黑体" panose="02010609060101010101" charset="-122"/>
            </a:endParaRPr>
          </a:p>
        </p:txBody>
      </p:sp>
      <p:pic>
        <p:nvPicPr>
          <p:cNvPr id="20" name="图片 20" descr="E:\环卫车\四刷一吸款\照片\树叶清扫车\a3e88d795278d4afd5b9ad695ce8672.jpga3e88d795278d4afd5b9ad695ce8672"/>
          <p:cNvPicPr>
            <a:picLocks noChangeAspect="1"/>
          </p:cNvPicPr>
          <p:nvPr/>
        </p:nvPicPr>
        <p:blipFill>
          <a:blip r:embed="rId2"/>
          <a:srcRect/>
          <a:stretch>
            <a:fillRect/>
          </a:stretch>
        </p:blipFill>
        <p:spPr>
          <a:xfrm>
            <a:off x="656273" y="1857375"/>
            <a:ext cx="5979160" cy="4483735"/>
          </a:xfrm>
          <a:prstGeom prst="rect">
            <a:avLst/>
          </a:prstGeom>
        </p:spPr>
      </p:pic>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5</a:t>
            </a:r>
          </a:p>
        </p:txBody>
      </p:sp>
      <p:sp>
        <p:nvSpPr>
          <p:cNvPr id="2" name="椭圆 1"/>
          <p:cNvSpPr/>
          <p:nvPr/>
        </p:nvSpPr>
        <p:spPr>
          <a:xfrm>
            <a:off x="4448810" y="5854065"/>
            <a:ext cx="226695" cy="22796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a:t>1</a:t>
            </a:r>
          </a:p>
        </p:txBody>
      </p:sp>
      <p:sp>
        <p:nvSpPr>
          <p:cNvPr id="4" name="椭圆 3"/>
          <p:cNvSpPr/>
          <p:nvPr/>
        </p:nvSpPr>
        <p:spPr>
          <a:xfrm>
            <a:off x="3798570" y="4345940"/>
            <a:ext cx="226695" cy="22796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a:t>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863600" y="812165"/>
            <a:ext cx="5979160" cy="9175115"/>
          </a:xfrm>
        </p:spPr>
        <p:txBody>
          <a:bodyPr>
            <a:normAutofit/>
          </a:bodyPr>
          <a:lstStyle/>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endParaRPr sz="1700" dirty="0">
              <a:latin typeface="黑体" panose="02010609060101010101" charset="-122"/>
              <a:ea typeface="黑体" panose="02010609060101010101" charset="-122"/>
              <a:cs typeface="黑体" panose="02010609060101010101" charset="-122"/>
            </a:endParaRPr>
          </a:p>
          <a:p>
            <a:pPr algn="l">
              <a:lnSpc>
                <a:spcPct val="160000"/>
              </a:lnSpc>
            </a:pPr>
            <a:r>
              <a:rPr sz="3200" dirty="0">
                <a:latin typeface="黑体" panose="02010609060101010101" charset="-122"/>
                <a:ea typeface="黑体" panose="02010609060101010101" charset="-122"/>
                <a:cs typeface="黑体" panose="02010609060101010101" charset="-122"/>
              </a:rPr>
              <a:t>①</a:t>
            </a:r>
            <a:r>
              <a:rPr lang="en-US" altLang="zh-CN" sz="3200" dirty="0">
                <a:latin typeface="黑体" panose="02010609060101010101" charset="-122"/>
                <a:ea typeface="黑体" panose="02010609060101010101" charset="-122"/>
                <a:cs typeface="黑体" panose="02010609060101010101" charset="-122"/>
              </a:rPr>
              <a:t>Side brush height adjuster</a:t>
            </a:r>
            <a:endParaRPr lang="zh-CN" sz="3200" dirty="0">
              <a:latin typeface="黑体" panose="02010609060101010101" charset="-122"/>
              <a:ea typeface="黑体" panose="02010609060101010101" charset="-122"/>
              <a:cs typeface="黑体" panose="02010609060101010101" charset="-122"/>
            </a:endParaRPr>
          </a:p>
          <a:p>
            <a:pPr algn="l">
              <a:lnSpc>
                <a:spcPct val="160000"/>
              </a:lnSpc>
            </a:pPr>
            <a:r>
              <a:rPr sz="3200" dirty="0">
                <a:latin typeface="黑体" panose="02010609060101010101" charset="-122"/>
                <a:ea typeface="黑体" panose="02010609060101010101" charset="-122"/>
                <a:cs typeface="黑体" panose="02010609060101010101" charset="-122"/>
              </a:rPr>
              <a:t>②</a:t>
            </a:r>
            <a:r>
              <a:rPr lang="en-US" altLang="zh-CN" sz="3200" dirty="0">
                <a:latin typeface="黑体" panose="02010609060101010101" charset="-122"/>
                <a:ea typeface="黑体" panose="02010609060101010101" charset="-122"/>
                <a:cs typeface="黑体" panose="02010609060101010101" charset="-122"/>
              </a:rPr>
              <a:t>Brake adjuster</a:t>
            </a:r>
            <a:endParaRPr sz="3200" dirty="0">
              <a:latin typeface="黑体" panose="02010609060101010101" charset="-122"/>
              <a:ea typeface="黑体" panose="02010609060101010101" charset="-122"/>
              <a:cs typeface="黑体" panose="02010609060101010101" charset="-122"/>
            </a:endParaRPr>
          </a:p>
          <a:p>
            <a:pPr algn="l">
              <a:lnSpc>
                <a:spcPct val="160000"/>
              </a:lnSpc>
            </a:pPr>
            <a:endParaRPr sz="3600" dirty="0">
              <a:latin typeface="黑体" panose="02010609060101010101" charset="-122"/>
              <a:ea typeface="黑体" panose="02010609060101010101" charset="-122"/>
              <a:cs typeface="黑体" panose="02010609060101010101" charset="-122"/>
            </a:endParaRPr>
          </a:p>
        </p:txBody>
      </p:sp>
      <p:pic>
        <p:nvPicPr>
          <p:cNvPr id="23" name="图片 23" descr="C:\Users\Administrator\Desktop\46aa1b00f5a5cb23d34c568a2be74a3.jpg46aa1b00f5a5cb23d34c568a2be74a3"/>
          <p:cNvPicPr>
            <a:picLocks noChangeAspect="1"/>
          </p:cNvPicPr>
          <p:nvPr/>
        </p:nvPicPr>
        <p:blipFill>
          <a:blip r:embed="rId2"/>
          <a:srcRect/>
          <a:stretch>
            <a:fillRect/>
          </a:stretch>
        </p:blipFill>
        <p:spPr>
          <a:xfrm>
            <a:off x="1225868" y="1956753"/>
            <a:ext cx="4618990" cy="3464560"/>
          </a:xfrm>
          <a:prstGeom prst="rect">
            <a:avLst/>
          </a:prstGeom>
        </p:spPr>
      </p:pic>
      <p:sp>
        <p:nvSpPr>
          <p:cNvPr id="6" name="页脚占位符 5"/>
          <p:cNvSpPr>
            <a:spLocks noGrp="1"/>
          </p:cNvSpPr>
          <p:nvPr>
            <p:ph type="ftr" sz="quarter" idx="11"/>
          </p:nvPr>
        </p:nvSpPr>
        <p:spPr>
          <a:xfrm>
            <a:off x="2504250" y="9869895"/>
            <a:ext cx="2551500" cy="569250"/>
          </a:xfrm>
        </p:spPr>
        <p:txBody>
          <a:bodyPr/>
          <a:lstStyle/>
          <a:p>
            <a:r>
              <a:rPr lang="en-US" altLang="zh-CN" sz="1900">
                <a:latin typeface="黑体" panose="02010609060101010101" charset="-122"/>
                <a:ea typeface="黑体" panose="02010609060101010101" charset="-122"/>
              </a:rPr>
              <a:t>6</a:t>
            </a:r>
          </a:p>
        </p:txBody>
      </p:sp>
      <p:sp>
        <p:nvSpPr>
          <p:cNvPr id="2" name="标题 1"/>
          <p:cNvSpPr>
            <a:spLocks noGrp="1"/>
          </p:cNvSpPr>
          <p:nvPr>
            <p:ph type="ctrTitle"/>
          </p:nvPr>
        </p:nvSpPr>
        <p:spPr>
          <a:xfrm>
            <a:off x="1065530" y="965200"/>
            <a:ext cx="5334635" cy="710565"/>
          </a:xfrm>
        </p:spPr>
        <p:txBody>
          <a:bodyPr>
            <a:normAutofit fontScale="90000"/>
          </a:bodyPr>
          <a:lstStyle/>
          <a:p>
            <a:r>
              <a:rPr sz="2500" b="1" dirty="0" err="1">
                <a:latin typeface="黑体" panose="02010609060101010101" charset="-122"/>
                <a:ea typeface="黑体" panose="02010609060101010101" charset="-122"/>
                <a:cs typeface="黑体" panose="02010609060101010101" charset="-122"/>
                <a:sym typeface="+mn-ea"/>
              </a:rPr>
              <a:t>四、</a:t>
            </a:r>
            <a:r>
              <a:rPr lang="en-US" sz="2500" b="1" dirty="0" err="1">
                <a:latin typeface="黑体" panose="02010609060101010101" charset="-122"/>
                <a:ea typeface="黑体" panose="02010609060101010101" charset="-122"/>
                <a:cs typeface="黑体" panose="02010609060101010101" charset="-122"/>
                <a:sym typeface="+mn-ea"/>
              </a:rPr>
              <a:t>Routine</a:t>
            </a:r>
            <a:r>
              <a:rPr lang="en-US" sz="2500" b="1" dirty="0">
                <a:latin typeface="黑体" panose="02010609060101010101" charset="-122"/>
                <a:ea typeface="黑体" panose="02010609060101010101" charset="-122"/>
                <a:cs typeface="黑体" panose="02010609060101010101" charset="-122"/>
                <a:sym typeface="+mn-ea"/>
              </a:rPr>
              <a:t> maintenance and replacement of wearing parts</a:t>
            </a:r>
            <a:endParaRPr lang="zh-CN" altLang="en-US" sz="2500" b="1" dirty="0">
              <a:latin typeface="黑体" panose="02010609060101010101" charset="-122"/>
              <a:ea typeface="黑体" panose="02010609060101010101" charset="-122"/>
              <a:cs typeface="黑体" panose="02010609060101010101"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Q5NTIyM2VmNDcyN2JjZTUyZjY1ZjFhMjJlYjEwNDUifQ=="/>
  <p:tag name="KSO_WPP_MARK_KEY" val="62200f6b-856d-4294-b28d-dc9d96193700"/>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33,&quot;width&quot;:9886}"/>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00550a62-91fd-4d76-9a0d-1bd3170833f3}"/>
  <p:tag name="TABLE_ENDDRAG_ORIGIN_RECT" val="489*675"/>
  <p:tag name="TABLE_ENDDRAG_RECT" val="52*118*489*67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277,&quot;width&quot;:834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58,&quot;width&quot;:544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1135</Words>
  <Application>Microsoft Office PowerPoint</Application>
  <PresentationFormat>自定义</PresentationFormat>
  <Paragraphs>144</Paragraphs>
  <Slides>14</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14</vt:i4>
      </vt:variant>
    </vt:vector>
  </HeadingPairs>
  <TitlesOfParts>
    <vt:vector size="20" baseType="lpstr">
      <vt:lpstr>黑体</vt:lpstr>
      <vt:lpstr>宋体</vt:lpstr>
      <vt:lpstr>印品黑体</vt:lpstr>
      <vt:lpstr>Arial</vt:lpstr>
      <vt:lpstr>Calibri</vt:lpstr>
      <vt:lpstr>Office 主题</vt:lpstr>
      <vt:lpstr>PowerPoint 演示文稿</vt:lpstr>
      <vt:lpstr>Welcome to use the electric ride-on leaf collection truck, the company specializes in the production of electric ride-on sweepers, the equipment introduces foreign advanced technology. It integrates suction and sweeping, and has a strong cleaning ability, no pollution and no noise. Easy to operate, long continuous operation time, easy to maintain, absolutely value-for-money, can be applied to, landscaping, streets and alleys, factory workshops, property communities, campus squares, etc.</vt:lpstr>
      <vt:lpstr>Table of Contents</vt:lpstr>
      <vt:lpstr>一、Fuselage appearance</vt:lpstr>
      <vt:lpstr>Technical parameters</vt:lpstr>
      <vt:lpstr>三、Instructions</vt:lpstr>
      <vt:lpstr>PowerPoint 演示文稿</vt:lpstr>
      <vt:lpstr>PowerPoint 演示文稿</vt:lpstr>
      <vt:lpstr>四、Routine maintenance and replacement of wearing parts</vt:lpstr>
      <vt:lpstr>PowerPoint 演示文稿</vt:lpstr>
      <vt:lpstr>五、Precautions</vt:lpstr>
      <vt:lpstr>六、Common phenomena and how to deal with them</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俊伟 夏</cp:lastModifiedBy>
  <cp:revision>42</cp:revision>
  <dcterms:created xsi:type="dcterms:W3CDTF">2020-07-16T08:06:00Z</dcterms:created>
  <dcterms:modified xsi:type="dcterms:W3CDTF">2023-12-10T04:00:45Z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2052-11.1.0.12980</vt:lpwstr>
  </property>
  <property fmtid="{D5CDD505-2E9C-101B-9397-08002B2CF9AE}" pid="3" name="ICV">
    <vt:lpwstr>AE88268447074A5F801E292FA973FE9B</vt:lpwstr>
  </property>
</Properties>
</file>